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0" r:id="rId1"/>
  </p:sldMasterIdLst>
  <p:notesMasterIdLst>
    <p:notesMasterId r:id="rId27"/>
  </p:notesMasterIdLst>
  <p:sldIdLst>
    <p:sldId id="256" r:id="rId2"/>
    <p:sldId id="480" r:id="rId3"/>
    <p:sldId id="482" r:id="rId4"/>
    <p:sldId id="491" r:id="rId5"/>
    <p:sldId id="489" r:id="rId6"/>
    <p:sldId id="324" r:id="rId7"/>
    <p:sldId id="266" r:id="rId8"/>
    <p:sldId id="260" r:id="rId9"/>
    <p:sldId id="295" r:id="rId10"/>
    <p:sldId id="302" r:id="rId11"/>
    <p:sldId id="334" r:id="rId12"/>
    <p:sldId id="333" r:id="rId13"/>
    <p:sldId id="337" r:id="rId14"/>
    <p:sldId id="335" r:id="rId15"/>
    <p:sldId id="336" r:id="rId16"/>
    <p:sldId id="496" r:id="rId17"/>
    <p:sldId id="497" r:id="rId18"/>
    <p:sldId id="507" r:id="rId19"/>
    <p:sldId id="490" r:id="rId20"/>
    <p:sldId id="492" r:id="rId21"/>
    <p:sldId id="494" r:id="rId22"/>
    <p:sldId id="498" r:id="rId23"/>
    <p:sldId id="501" r:id="rId24"/>
    <p:sldId id="499" r:id="rId25"/>
    <p:sldId id="50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829" autoAdjust="0"/>
    <p:restoredTop sz="94715"/>
  </p:normalViewPr>
  <p:slideViewPr>
    <p:cSldViewPr>
      <p:cViewPr varScale="1">
        <p:scale>
          <a:sx n="105" d="100"/>
          <a:sy n="105" d="100"/>
        </p:scale>
        <p:origin x="200" y="25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756389-54C9-484E-9F2E-E1D255858CB7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GB"/>
        </a:p>
      </dgm:t>
    </dgm:pt>
    <dgm:pt modelId="{C35B9BD0-311F-4A18-8D93-F026918E2A72}">
      <dgm:prSet custT="1"/>
      <dgm:spPr/>
      <dgm:t>
        <a:bodyPr/>
        <a:lstStyle/>
        <a:p>
          <a:pPr rtl="0"/>
          <a:r>
            <a:rPr lang="en-GB" sz="4000" b="1" dirty="0">
              <a:solidFill>
                <a:schemeClr val="bg1"/>
              </a:solidFill>
            </a:rPr>
            <a:t>Psychiatry</a:t>
          </a:r>
          <a:r>
            <a:rPr lang="en-GB" sz="4600" b="1" dirty="0">
              <a:solidFill>
                <a:schemeClr val="bg1"/>
              </a:solidFill>
            </a:rPr>
            <a:t> </a:t>
          </a:r>
          <a:endParaRPr lang="en-US" sz="4600" b="1" dirty="0">
            <a:solidFill>
              <a:schemeClr val="bg1"/>
            </a:solidFill>
          </a:endParaRPr>
        </a:p>
      </dgm:t>
    </dgm:pt>
    <dgm:pt modelId="{D880E857-4FF3-40B3-9536-2FA4014D0F05}" type="parTrans" cxnId="{F6BCA345-F58F-4243-8609-56B168336A0E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AB4BC2C4-8ED7-4244-BDFD-A3818FFA844F}" type="sibTrans" cxnId="{F6BCA345-F58F-4243-8609-56B168336A0E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60822D56-5001-4FA1-A44F-848E534ABA0F}">
      <dgm:prSet/>
      <dgm:spPr/>
      <dgm:t>
        <a:bodyPr/>
        <a:lstStyle/>
        <a:p>
          <a:pPr rtl="0"/>
          <a:r>
            <a:rPr lang="en-GB" b="1" dirty="0">
              <a:solidFill>
                <a:schemeClr val="tx2"/>
              </a:solidFill>
            </a:rPr>
            <a:t>The study and treatment of mental illness, emotional disturbance, and abnormal behaviour.</a:t>
          </a:r>
          <a:br>
            <a:rPr lang="en-GB" b="1" dirty="0">
              <a:solidFill>
                <a:schemeClr val="tx2"/>
              </a:solidFill>
            </a:rPr>
          </a:br>
          <a:r>
            <a:rPr lang="en-GB" b="1" dirty="0">
              <a:solidFill>
                <a:schemeClr val="tx2"/>
              </a:solidFill>
            </a:rPr>
            <a:t>(Oxford Dictionary)</a:t>
          </a:r>
          <a:endParaRPr lang="en-US" b="1" dirty="0">
            <a:solidFill>
              <a:schemeClr val="tx2"/>
            </a:solidFill>
          </a:endParaRPr>
        </a:p>
      </dgm:t>
    </dgm:pt>
    <dgm:pt modelId="{72916608-0570-4223-BD76-C01E977A2188}" type="parTrans" cxnId="{CC09999B-74F7-4686-A45B-13A27DB20861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1250282B-DB7A-4B66-B08F-A42B9D302606}" type="sibTrans" cxnId="{CC09999B-74F7-4686-A45B-13A27DB20861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9C18C9B6-55B2-4630-91E6-1E0532F09427}">
      <dgm:prSet custT="1"/>
      <dgm:spPr/>
      <dgm:t>
        <a:bodyPr/>
        <a:lstStyle/>
        <a:p>
          <a:pPr rtl="0"/>
          <a:r>
            <a:rPr lang="en-GB" sz="4000" b="1" dirty="0"/>
            <a:t>Child &amp; Adolescent Psychiatry </a:t>
          </a:r>
          <a:endParaRPr lang="en-US" sz="4000" b="1" dirty="0">
            <a:solidFill>
              <a:schemeClr val="bg1"/>
            </a:solidFill>
          </a:endParaRPr>
        </a:p>
      </dgm:t>
    </dgm:pt>
    <dgm:pt modelId="{7116F47E-6F26-4911-AA32-C6261ED87208}" type="parTrans" cxnId="{B816436B-83A5-4F59-894E-43DD8E0601A3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80396247-BF41-4F2B-B85E-A241ECF143F4}" type="sibTrans" cxnId="{B816436B-83A5-4F59-894E-43DD8E0601A3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3123028E-5BF5-4A27-90EB-B85DBDC1E244}">
      <dgm:prSet custT="1"/>
      <dgm:spPr/>
      <dgm:t>
        <a:bodyPr/>
        <a:lstStyle/>
        <a:p>
          <a:pPr rtl="0"/>
          <a:r>
            <a:rPr lang="en-US" sz="2400" dirty="0"/>
            <a:t>Branch of psychiatry that specializes in study, diagnosis, treatment and prevention of mental health disorders of children, adolescents and their families </a:t>
          </a:r>
          <a:endParaRPr lang="en-US" sz="2400" b="1" dirty="0">
            <a:solidFill>
              <a:schemeClr val="tx2"/>
            </a:solidFill>
          </a:endParaRPr>
        </a:p>
      </dgm:t>
    </dgm:pt>
    <dgm:pt modelId="{C21EA153-EDD6-45D0-96CD-E29F2E322D85}" type="parTrans" cxnId="{6F23D494-1D0C-40CE-9E42-AF86E3049804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79E201DC-FD7A-4555-9DF3-5228A37216EF}" type="sibTrans" cxnId="{6F23D494-1D0C-40CE-9E42-AF86E3049804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75B7DD91-2937-40B8-8DFF-250567F829A7}" type="pres">
      <dgm:prSet presAssocID="{08756389-54C9-484E-9F2E-E1D255858CB7}" presName="Name0" presStyleCnt="0">
        <dgm:presLayoutVars>
          <dgm:dir/>
          <dgm:animLvl val="lvl"/>
          <dgm:resizeHandles val="exact"/>
        </dgm:presLayoutVars>
      </dgm:prSet>
      <dgm:spPr/>
    </dgm:pt>
    <dgm:pt modelId="{E5FB0F2B-47C6-4DA3-8A59-2E7012458A11}" type="pres">
      <dgm:prSet presAssocID="{C35B9BD0-311F-4A18-8D93-F026918E2A72}" presName="linNode" presStyleCnt="0"/>
      <dgm:spPr/>
    </dgm:pt>
    <dgm:pt modelId="{6C4A0C60-BE32-442E-81DD-06927EF247B8}" type="pres">
      <dgm:prSet presAssocID="{C35B9BD0-311F-4A18-8D93-F026918E2A72}" presName="parentText" presStyleLbl="node1" presStyleIdx="0" presStyleCnt="2" custScaleY="59107">
        <dgm:presLayoutVars>
          <dgm:chMax val="1"/>
          <dgm:bulletEnabled val="1"/>
        </dgm:presLayoutVars>
      </dgm:prSet>
      <dgm:spPr/>
    </dgm:pt>
    <dgm:pt modelId="{CA3D5211-9E52-4BE9-964A-F34C66C47828}" type="pres">
      <dgm:prSet presAssocID="{C35B9BD0-311F-4A18-8D93-F026918E2A72}" presName="descendantText" presStyleLbl="alignAccFollowNode1" presStyleIdx="0" presStyleCnt="2" custScaleY="62764">
        <dgm:presLayoutVars>
          <dgm:bulletEnabled val="1"/>
        </dgm:presLayoutVars>
      </dgm:prSet>
      <dgm:spPr/>
    </dgm:pt>
    <dgm:pt modelId="{25C05676-CD32-4CAD-9EE5-FA29D40B30DD}" type="pres">
      <dgm:prSet presAssocID="{AB4BC2C4-8ED7-4244-BDFD-A3818FFA844F}" presName="sp" presStyleCnt="0"/>
      <dgm:spPr/>
    </dgm:pt>
    <dgm:pt modelId="{C6ECB1EC-086B-41FE-A701-D615B653FC05}" type="pres">
      <dgm:prSet presAssocID="{9C18C9B6-55B2-4630-91E6-1E0532F09427}" presName="linNode" presStyleCnt="0"/>
      <dgm:spPr/>
    </dgm:pt>
    <dgm:pt modelId="{7D7D5323-60F7-4CE8-A348-BFEBB64348A3}" type="pres">
      <dgm:prSet presAssocID="{9C18C9B6-55B2-4630-91E6-1E0532F09427}" presName="parentText" presStyleLbl="node1" presStyleIdx="1" presStyleCnt="2" custLinFactNeighborX="0" custLinFactNeighborY="-1717">
        <dgm:presLayoutVars>
          <dgm:chMax val="1"/>
          <dgm:bulletEnabled val="1"/>
        </dgm:presLayoutVars>
      </dgm:prSet>
      <dgm:spPr/>
    </dgm:pt>
    <dgm:pt modelId="{3660E212-DCA8-4B41-875C-8DD97E4FFF41}" type="pres">
      <dgm:prSet presAssocID="{9C18C9B6-55B2-4630-91E6-1E0532F09427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F6BCA345-F58F-4243-8609-56B168336A0E}" srcId="{08756389-54C9-484E-9F2E-E1D255858CB7}" destId="{C35B9BD0-311F-4A18-8D93-F026918E2A72}" srcOrd="0" destOrd="0" parTransId="{D880E857-4FF3-40B3-9536-2FA4014D0F05}" sibTransId="{AB4BC2C4-8ED7-4244-BDFD-A3818FFA844F}"/>
    <dgm:cxn modelId="{B816436B-83A5-4F59-894E-43DD8E0601A3}" srcId="{08756389-54C9-484E-9F2E-E1D255858CB7}" destId="{9C18C9B6-55B2-4630-91E6-1E0532F09427}" srcOrd="1" destOrd="0" parTransId="{7116F47E-6F26-4911-AA32-C6261ED87208}" sibTransId="{80396247-BF41-4F2B-B85E-A241ECF143F4}"/>
    <dgm:cxn modelId="{05ADDC72-2DD0-496F-8310-DC8AC705E621}" type="presOf" srcId="{9C18C9B6-55B2-4630-91E6-1E0532F09427}" destId="{7D7D5323-60F7-4CE8-A348-BFEBB64348A3}" srcOrd="0" destOrd="0" presId="urn:microsoft.com/office/officeart/2005/8/layout/vList5"/>
    <dgm:cxn modelId="{FE58AA7E-B6D8-4DBD-9E06-CC8DBA09C042}" type="presOf" srcId="{60822D56-5001-4FA1-A44F-848E534ABA0F}" destId="{CA3D5211-9E52-4BE9-964A-F34C66C47828}" srcOrd="0" destOrd="0" presId="urn:microsoft.com/office/officeart/2005/8/layout/vList5"/>
    <dgm:cxn modelId="{47480C87-CC83-4FA8-BD5E-880190D8F6F1}" type="presOf" srcId="{08756389-54C9-484E-9F2E-E1D255858CB7}" destId="{75B7DD91-2937-40B8-8DFF-250567F829A7}" srcOrd="0" destOrd="0" presId="urn:microsoft.com/office/officeart/2005/8/layout/vList5"/>
    <dgm:cxn modelId="{21835A92-7216-41E2-AA72-40E349CD55C6}" type="presOf" srcId="{3123028E-5BF5-4A27-90EB-B85DBDC1E244}" destId="{3660E212-DCA8-4B41-875C-8DD97E4FFF41}" srcOrd="0" destOrd="0" presId="urn:microsoft.com/office/officeart/2005/8/layout/vList5"/>
    <dgm:cxn modelId="{6F23D494-1D0C-40CE-9E42-AF86E3049804}" srcId="{9C18C9B6-55B2-4630-91E6-1E0532F09427}" destId="{3123028E-5BF5-4A27-90EB-B85DBDC1E244}" srcOrd="0" destOrd="0" parTransId="{C21EA153-EDD6-45D0-96CD-E29F2E322D85}" sibTransId="{79E201DC-FD7A-4555-9DF3-5228A37216EF}"/>
    <dgm:cxn modelId="{CC09999B-74F7-4686-A45B-13A27DB20861}" srcId="{C35B9BD0-311F-4A18-8D93-F026918E2A72}" destId="{60822D56-5001-4FA1-A44F-848E534ABA0F}" srcOrd="0" destOrd="0" parTransId="{72916608-0570-4223-BD76-C01E977A2188}" sibTransId="{1250282B-DB7A-4B66-B08F-A42B9D302606}"/>
    <dgm:cxn modelId="{5CF54DA0-9748-404B-A775-90172313C4BE}" type="presOf" srcId="{C35B9BD0-311F-4A18-8D93-F026918E2A72}" destId="{6C4A0C60-BE32-442E-81DD-06927EF247B8}" srcOrd="0" destOrd="0" presId="urn:microsoft.com/office/officeart/2005/8/layout/vList5"/>
    <dgm:cxn modelId="{3419E8F3-3868-4A04-92C2-55994287D7AF}" type="presParOf" srcId="{75B7DD91-2937-40B8-8DFF-250567F829A7}" destId="{E5FB0F2B-47C6-4DA3-8A59-2E7012458A11}" srcOrd="0" destOrd="0" presId="urn:microsoft.com/office/officeart/2005/8/layout/vList5"/>
    <dgm:cxn modelId="{71A9AC90-95DB-4B66-B027-0736B2044257}" type="presParOf" srcId="{E5FB0F2B-47C6-4DA3-8A59-2E7012458A11}" destId="{6C4A0C60-BE32-442E-81DD-06927EF247B8}" srcOrd="0" destOrd="0" presId="urn:microsoft.com/office/officeart/2005/8/layout/vList5"/>
    <dgm:cxn modelId="{D41063E2-4A1A-4DBF-AF21-0E6C26B9B5F6}" type="presParOf" srcId="{E5FB0F2B-47C6-4DA3-8A59-2E7012458A11}" destId="{CA3D5211-9E52-4BE9-964A-F34C66C47828}" srcOrd="1" destOrd="0" presId="urn:microsoft.com/office/officeart/2005/8/layout/vList5"/>
    <dgm:cxn modelId="{E8F3311F-21C4-4F79-9551-5BFFDD6138E9}" type="presParOf" srcId="{75B7DD91-2937-40B8-8DFF-250567F829A7}" destId="{25C05676-CD32-4CAD-9EE5-FA29D40B30DD}" srcOrd="1" destOrd="0" presId="urn:microsoft.com/office/officeart/2005/8/layout/vList5"/>
    <dgm:cxn modelId="{AF21DA50-EC97-45D1-83A7-469C1A0F94D6}" type="presParOf" srcId="{75B7DD91-2937-40B8-8DFF-250567F829A7}" destId="{C6ECB1EC-086B-41FE-A701-D615B653FC05}" srcOrd="2" destOrd="0" presId="urn:microsoft.com/office/officeart/2005/8/layout/vList5"/>
    <dgm:cxn modelId="{ABBE1CC2-7670-4E9D-9264-2C59C4231A2E}" type="presParOf" srcId="{C6ECB1EC-086B-41FE-A701-D615B653FC05}" destId="{7D7D5323-60F7-4CE8-A348-BFEBB64348A3}" srcOrd="0" destOrd="0" presId="urn:microsoft.com/office/officeart/2005/8/layout/vList5"/>
    <dgm:cxn modelId="{53BB6CF4-4FC1-476E-9DD5-485A4536C6D5}" type="presParOf" srcId="{C6ECB1EC-086B-41FE-A701-D615B653FC05}" destId="{3660E212-DCA8-4B41-875C-8DD97E4FFF4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98364D2-4D86-4726-8A7A-EBEEBE776B8D}" type="doc">
      <dgm:prSet loTypeId="urn:microsoft.com/office/officeart/2008/layout/LinedList" loCatId="hierarchy" qsTypeId="urn:microsoft.com/office/officeart/2005/8/quickstyle/simple1" qsCatId="simple" csTypeId="urn:microsoft.com/office/officeart/2005/8/colors/colorful1#1" csCatId="colorful"/>
      <dgm:spPr/>
      <dgm:t>
        <a:bodyPr/>
        <a:lstStyle/>
        <a:p>
          <a:endParaRPr lang="en-GB"/>
        </a:p>
      </dgm:t>
    </dgm:pt>
    <dgm:pt modelId="{788B6F1E-0124-440F-A1D8-3753E51767C7}">
      <dgm:prSet/>
      <dgm:spPr/>
      <dgm:t>
        <a:bodyPr/>
        <a:lstStyle/>
        <a:p>
          <a:pPr rtl="0"/>
          <a:r>
            <a:rPr lang="en-GB"/>
            <a:t>Neurodevelopmental disorders</a:t>
          </a:r>
          <a:endParaRPr lang="en-US"/>
        </a:p>
      </dgm:t>
    </dgm:pt>
    <dgm:pt modelId="{7BDF1997-1C85-418F-BFCC-BEC631B912C8}" type="parTrans" cxnId="{1E6C1FD5-6F7D-4A64-BA0C-95600334BA50}">
      <dgm:prSet/>
      <dgm:spPr/>
      <dgm:t>
        <a:bodyPr/>
        <a:lstStyle/>
        <a:p>
          <a:endParaRPr lang="en-GB"/>
        </a:p>
      </dgm:t>
    </dgm:pt>
    <dgm:pt modelId="{3173AA67-2394-4956-8254-38B064DF81B9}" type="sibTrans" cxnId="{1E6C1FD5-6F7D-4A64-BA0C-95600334BA50}">
      <dgm:prSet/>
      <dgm:spPr/>
      <dgm:t>
        <a:bodyPr/>
        <a:lstStyle/>
        <a:p>
          <a:endParaRPr lang="en-GB"/>
        </a:p>
      </dgm:t>
    </dgm:pt>
    <dgm:pt modelId="{41CE20A4-41F3-43FF-BF52-38DCA35B3691}">
      <dgm:prSet/>
      <dgm:spPr/>
      <dgm:t>
        <a:bodyPr/>
        <a:lstStyle/>
        <a:p>
          <a:pPr rtl="0"/>
          <a:r>
            <a:rPr lang="en-GB"/>
            <a:t>Psychotic disorders</a:t>
          </a:r>
          <a:endParaRPr lang="en-US"/>
        </a:p>
      </dgm:t>
    </dgm:pt>
    <dgm:pt modelId="{6D33B153-731A-45E9-BFF3-FD9B248C46CA}" type="parTrans" cxnId="{7E9D8E09-1829-4BD6-B5C0-0C047B7B797F}">
      <dgm:prSet/>
      <dgm:spPr/>
      <dgm:t>
        <a:bodyPr/>
        <a:lstStyle/>
        <a:p>
          <a:endParaRPr lang="en-GB"/>
        </a:p>
      </dgm:t>
    </dgm:pt>
    <dgm:pt modelId="{A195298F-B585-4DF8-A53F-7C7284DFFD5A}" type="sibTrans" cxnId="{7E9D8E09-1829-4BD6-B5C0-0C047B7B797F}">
      <dgm:prSet/>
      <dgm:spPr/>
      <dgm:t>
        <a:bodyPr/>
        <a:lstStyle/>
        <a:p>
          <a:endParaRPr lang="en-GB"/>
        </a:p>
      </dgm:t>
    </dgm:pt>
    <dgm:pt modelId="{097084AF-23A4-47E9-B0E8-84013D0496BB}">
      <dgm:prSet/>
      <dgm:spPr/>
      <dgm:t>
        <a:bodyPr/>
        <a:lstStyle/>
        <a:p>
          <a:pPr rtl="0"/>
          <a:r>
            <a:rPr lang="en-GB"/>
            <a:t>Mood disorders</a:t>
          </a:r>
          <a:endParaRPr lang="en-US"/>
        </a:p>
      </dgm:t>
    </dgm:pt>
    <dgm:pt modelId="{4DA9A536-9129-4C2D-9F63-0D3C1EAC6BB3}" type="parTrans" cxnId="{5FF1B5A7-1672-4C58-9FF8-8A60916E9D8C}">
      <dgm:prSet/>
      <dgm:spPr/>
      <dgm:t>
        <a:bodyPr/>
        <a:lstStyle/>
        <a:p>
          <a:endParaRPr lang="en-GB"/>
        </a:p>
      </dgm:t>
    </dgm:pt>
    <dgm:pt modelId="{4D6582E4-416F-4732-883E-6D9FF4EB8EB3}" type="sibTrans" cxnId="{5FF1B5A7-1672-4C58-9FF8-8A60916E9D8C}">
      <dgm:prSet/>
      <dgm:spPr/>
      <dgm:t>
        <a:bodyPr/>
        <a:lstStyle/>
        <a:p>
          <a:endParaRPr lang="en-GB"/>
        </a:p>
      </dgm:t>
    </dgm:pt>
    <dgm:pt modelId="{5893FC7B-3405-4C78-9B26-595FC1935FC6}">
      <dgm:prSet/>
      <dgm:spPr/>
      <dgm:t>
        <a:bodyPr/>
        <a:lstStyle/>
        <a:p>
          <a:pPr rtl="0"/>
          <a:r>
            <a:rPr lang="en-GB"/>
            <a:t>Anxiety disorders</a:t>
          </a:r>
          <a:endParaRPr lang="en-US"/>
        </a:p>
      </dgm:t>
    </dgm:pt>
    <dgm:pt modelId="{1E56471B-4FF2-463D-BF28-42B5D645DCAD}" type="parTrans" cxnId="{0D3CFCEA-A215-4674-A090-272F725B514F}">
      <dgm:prSet/>
      <dgm:spPr/>
      <dgm:t>
        <a:bodyPr/>
        <a:lstStyle/>
        <a:p>
          <a:endParaRPr lang="en-GB"/>
        </a:p>
      </dgm:t>
    </dgm:pt>
    <dgm:pt modelId="{4C59C433-9660-46AD-A24A-8E2F40D18764}" type="sibTrans" cxnId="{0D3CFCEA-A215-4674-A090-272F725B514F}">
      <dgm:prSet/>
      <dgm:spPr/>
      <dgm:t>
        <a:bodyPr/>
        <a:lstStyle/>
        <a:p>
          <a:endParaRPr lang="en-GB"/>
        </a:p>
      </dgm:t>
    </dgm:pt>
    <dgm:pt modelId="{D63DA70C-861D-4FF0-8A64-745C79A06F49}">
      <dgm:prSet/>
      <dgm:spPr/>
      <dgm:t>
        <a:bodyPr/>
        <a:lstStyle/>
        <a:p>
          <a:pPr rtl="0"/>
          <a:r>
            <a:rPr lang="en-GB"/>
            <a:t>Obsessive compulsive and related disorders</a:t>
          </a:r>
          <a:endParaRPr lang="en-US"/>
        </a:p>
      </dgm:t>
    </dgm:pt>
    <dgm:pt modelId="{03B9E9E9-D2A3-4586-8DBC-61B778802272}" type="parTrans" cxnId="{E564C75A-AFE2-4555-BA8B-E2012488A5A5}">
      <dgm:prSet/>
      <dgm:spPr/>
      <dgm:t>
        <a:bodyPr/>
        <a:lstStyle/>
        <a:p>
          <a:endParaRPr lang="en-GB"/>
        </a:p>
      </dgm:t>
    </dgm:pt>
    <dgm:pt modelId="{982EB289-EF19-4E42-8F45-C02CC1E5CF55}" type="sibTrans" cxnId="{E564C75A-AFE2-4555-BA8B-E2012488A5A5}">
      <dgm:prSet/>
      <dgm:spPr/>
      <dgm:t>
        <a:bodyPr/>
        <a:lstStyle/>
        <a:p>
          <a:endParaRPr lang="en-GB"/>
        </a:p>
      </dgm:t>
    </dgm:pt>
    <dgm:pt modelId="{068C5DD2-B81C-458F-9FFD-DEE81EBE1556}">
      <dgm:prSet/>
      <dgm:spPr/>
      <dgm:t>
        <a:bodyPr/>
        <a:lstStyle/>
        <a:p>
          <a:pPr rtl="0"/>
          <a:r>
            <a:rPr lang="en-GB"/>
            <a:t>Trauma &amp; Stress related disorders</a:t>
          </a:r>
          <a:endParaRPr lang="en-US"/>
        </a:p>
      </dgm:t>
    </dgm:pt>
    <dgm:pt modelId="{6035FDEB-4D3C-46E9-AB30-F94742CE3506}" type="parTrans" cxnId="{B7788D5E-13BF-482E-AE91-8C81B1A074CF}">
      <dgm:prSet/>
      <dgm:spPr/>
      <dgm:t>
        <a:bodyPr/>
        <a:lstStyle/>
        <a:p>
          <a:endParaRPr lang="en-GB"/>
        </a:p>
      </dgm:t>
    </dgm:pt>
    <dgm:pt modelId="{3BDA4411-9EA5-4D9C-8C2F-E18D741EE28D}" type="sibTrans" cxnId="{B7788D5E-13BF-482E-AE91-8C81B1A074CF}">
      <dgm:prSet/>
      <dgm:spPr/>
      <dgm:t>
        <a:bodyPr/>
        <a:lstStyle/>
        <a:p>
          <a:endParaRPr lang="en-GB"/>
        </a:p>
      </dgm:t>
    </dgm:pt>
    <dgm:pt modelId="{67A0744A-17D4-4A35-91B9-A25602ACD571}">
      <dgm:prSet/>
      <dgm:spPr/>
      <dgm:t>
        <a:bodyPr/>
        <a:lstStyle/>
        <a:p>
          <a:pPr rtl="0"/>
          <a:r>
            <a:rPr lang="en-GB"/>
            <a:t>Somatic symptom &amp; Dissociative disorders</a:t>
          </a:r>
          <a:endParaRPr lang="en-US"/>
        </a:p>
      </dgm:t>
    </dgm:pt>
    <dgm:pt modelId="{E54721AE-E6A7-4D5B-B8E1-35F8CA0B371D}" type="parTrans" cxnId="{FD579CE4-C4CA-4D1D-9692-715190A43433}">
      <dgm:prSet/>
      <dgm:spPr/>
      <dgm:t>
        <a:bodyPr/>
        <a:lstStyle/>
        <a:p>
          <a:endParaRPr lang="en-GB"/>
        </a:p>
      </dgm:t>
    </dgm:pt>
    <dgm:pt modelId="{933D7B59-D157-4D03-9DBB-C294E5FA7CFA}" type="sibTrans" cxnId="{FD579CE4-C4CA-4D1D-9692-715190A43433}">
      <dgm:prSet/>
      <dgm:spPr/>
      <dgm:t>
        <a:bodyPr/>
        <a:lstStyle/>
        <a:p>
          <a:endParaRPr lang="en-GB"/>
        </a:p>
      </dgm:t>
    </dgm:pt>
    <dgm:pt modelId="{8600AB89-02A5-4BEC-B3D6-4135B01BF741}" type="pres">
      <dgm:prSet presAssocID="{298364D2-4D86-4726-8A7A-EBEEBE776B8D}" presName="vert0" presStyleCnt="0">
        <dgm:presLayoutVars>
          <dgm:dir/>
          <dgm:animOne val="branch"/>
          <dgm:animLvl val="lvl"/>
        </dgm:presLayoutVars>
      </dgm:prSet>
      <dgm:spPr/>
    </dgm:pt>
    <dgm:pt modelId="{9BA0A0D8-CE53-4549-A10A-D3784FCC9928}" type="pres">
      <dgm:prSet presAssocID="{788B6F1E-0124-440F-A1D8-3753E51767C7}" presName="thickLine" presStyleLbl="alignNode1" presStyleIdx="0" presStyleCnt="7"/>
      <dgm:spPr/>
    </dgm:pt>
    <dgm:pt modelId="{2D58EDD4-2825-40DD-B840-B150E22B70A1}" type="pres">
      <dgm:prSet presAssocID="{788B6F1E-0124-440F-A1D8-3753E51767C7}" presName="horz1" presStyleCnt="0"/>
      <dgm:spPr/>
    </dgm:pt>
    <dgm:pt modelId="{FFF44C20-6E22-4EA4-BC38-36AA184616F1}" type="pres">
      <dgm:prSet presAssocID="{788B6F1E-0124-440F-A1D8-3753E51767C7}" presName="tx1" presStyleLbl="revTx" presStyleIdx="0" presStyleCnt="7"/>
      <dgm:spPr/>
    </dgm:pt>
    <dgm:pt modelId="{6F9366C9-4988-49DA-A53A-14F44B1166D4}" type="pres">
      <dgm:prSet presAssocID="{788B6F1E-0124-440F-A1D8-3753E51767C7}" presName="vert1" presStyleCnt="0"/>
      <dgm:spPr/>
    </dgm:pt>
    <dgm:pt modelId="{A7E0FE02-0E77-4A31-90ED-E39EBB8D3005}" type="pres">
      <dgm:prSet presAssocID="{41CE20A4-41F3-43FF-BF52-38DCA35B3691}" presName="thickLine" presStyleLbl="alignNode1" presStyleIdx="1" presStyleCnt="7"/>
      <dgm:spPr/>
    </dgm:pt>
    <dgm:pt modelId="{A260E474-C6EF-4909-9ACE-04A6D65D7761}" type="pres">
      <dgm:prSet presAssocID="{41CE20A4-41F3-43FF-BF52-38DCA35B3691}" presName="horz1" presStyleCnt="0"/>
      <dgm:spPr/>
    </dgm:pt>
    <dgm:pt modelId="{E553B376-C6BE-455D-A9BB-E3D703B97B1B}" type="pres">
      <dgm:prSet presAssocID="{41CE20A4-41F3-43FF-BF52-38DCA35B3691}" presName="tx1" presStyleLbl="revTx" presStyleIdx="1" presStyleCnt="7"/>
      <dgm:spPr/>
    </dgm:pt>
    <dgm:pt modelId="{704D833B-A938-4983-BC2F-18CFCF85F232}" type="pres">
      <dgm:prSet presAssocID="{41CE20A4-41F3-43FF-BF52-38DCA35B3691}" presName="vert1" presStyleCnt="0"/>
      <dgm:spPr/>
    </dgm:pt>
    <dgm:pt modelId="{FAA29BBE-BC7A-4441-B932-589EE52B2945}" type="pres">
      <dgm:prSet presAssocID="{097084AF-23A4-47E9-B0E8-84013D0496BB}" presName="thickLine" presStyleLbl="alignNode1" presStyleIdx="2" presStyleCnt="7"/>
      <dgm:spPr/>
    </dgm:pt>
    <dgm:pt modelId="{9278C40A-4951-473F-ADCF-3079E99ED1FD}" type="pres">
      <dgm:prSet presAssocID="{097084AF-23A4-47E9-B0E8-84013D0496BB}" presName="horz1" presStyleCnt="0"/>
      <dgm:spPr/>
    </dgm:pt>
    <dgm:pt modelId="{44098F72-57A8-4649-9334-EE3D566CBCDB}" type="pres">
      <dgm:prSet presAssocID="{097084AF-23A4-47E9-B0E8-84013D0496BB}" presName="tx1" presStyleLbl="revTx" presStyleIdx="2" presStyleCnt="7"/>
      <dgm:spPr/>
    </dgm:pt>
    <dgm:pt modelId="{EDCD8709-6D73-4C46-B040-B4A50BD16C02}" type="pres">
      <dgm:prSet presAssocID="{097084AF-23A4-47E9-B0E8-84013D0496BB}" presName="vert1" presStyleCnt="0"/>
      <dgm:spPr/>
    </dgm:pt>
    <dgm:pt modelId="{E57093F2-5326-4702-B8FD-B8C05B60C0CA}" type="pres">
      <dgm:prSet presAssocID="{5893FC7B-3405-4C78-9B26-595FC1935FC6}" presName="thickLine" presStyleLbl="alignNode1" presStyleIdx="3" presStyleCnt="7"/>
      <dgm:spPr/>
    </dgm:pt>
    <dgm:pt modelId="{198187E3-73A4-41EC-9D33-5E8CA720834C}" type="pres">
      <dgm:prSet presAssocID="{5893FC7B-3405-4C78-9B26-595FC1935FC6}" presName="horz1" presStyleCnt="0"/>
      <dgm:spPr/>
    </dgm:pt>
    <dgm:pt modelId="{BBD47517-EE8F-4101-A7D3-9D8E637748A6}" type="pres">
      <dgm:prSet presAssocID="{5893FC7B-3405-4C78-9B26-595FC1935FC6}" presName="tx1" presStyleLbl="revTx" presStyleIdx="3" presStyleCnt="7"/>
      <dgm:spPr/>
    </dgm:pt>
    <dgm:pt modelId="{93D31C22-3C63-49FF-8612-D1C0F3F88859}" type="pres">
      <dgm:prSet presAssocID="{5893FC7B-3405-4C78-9B26-595FC1935FC6}" presName="vert1" presStyleCnt="0"/>
      <dgm:spPr/>
    </dgm:pt>
    <dgm:pt modelId="{9C26470F-C6CB-4A58-89EC-F4F3B1E19F5D}" type="pres">
      <dgm:prSet presAssocID="{D63DA70C-861D-4FF0-8A64-745C79A06F49}" presName="thickLine" presStyleLbl="alignNode1" presStyleIdx="4" presStyleCnt="7"/>
      <dgm:spPr/>
    </dgm:pt>
    <dgm:pt modelId="{2A786745-C654-4778-8249-16A0E4312B3F}" type="pres">
      <dgm:prSet presAssocID="{D63DA70C-861D-4FF0-8A64-745C79A06F49}" presName="horz1" presStyleCnt="0"/>
      <dgm:spPr/>
    </dgm:pt>
    <dgm:pt modelId="{661706B7-D6AC-4A03-9A7D-0E305E044A35}" type="pres">
      <dgm:prSet presAssocID="{D63DA70C-861D-4FF0-8A64-745C79A06F49}" presName="tx1" presStyleLbl="revTx" presStyleIdx="4" presStyleCnt="7"/>
      <dgm:spPr/>
    </dgm:pt>
    <dgm:pt modelId="{745E2C5F-8BC1-46FC-8CCB-F818F5C8227E}" type="pres">
      <dgm:prSet presAssocID="{D63DA70C-861D-4FF0-8A64-745C79A06F49}" presName="vert1" presStyleCnt="0"/>
      <dgm:spPr/>
    </dgm:pt>
    <dgm:pt modelId="{AC9340C5-7D13-4645-89F3-62A5786E1769}" type="pres">
      <dgm:prSet presAssocID="{068C5DD2-B81C-458F-9FFD-DEE81EBE1556}" presName="thickLine" presStyleLbl="alignNode1" presStyleIdx="5" presStyleCnt="7"/>
      <dgm:spPr/>
    </dgm:pt>
    <dgm:pt modelId="{4ECB234F-8F3B-4540-B45B-312FDDB2246A}" type="pres">
      <dgm:prSet presAssocID="{068C5DD2-B81C-458F-9FFD-DEE81EBE1556}" presName="horz1" presStyleCnt="0"/>
      <dgm:spPr/>
    </dgm:pt>
    <dgm:pt modelId="{6E2469E7-D8A5-4363-9D8E-525CF9F9A218}" type="pres">
      <dgm:prSet presAssocID="{068C5DD2-B81C-458F-9FFD-DEE81EBE1556}" presName="tx1" presStyleLbl="revTx" presStyleIdx="5" presStyleCnt="7"/>
      <dgm:spPr/>
    </dgm:pt>
    <dgm:pt modelId="{0C184FBF-91AC-4200-8CDA-293D3C991F1F}" type="pres">
      <dgm:prSet presAssocID="{068C5DD2-B81C-458F-9FFD-DEE81EBE1556}" presName="vert1" presStyleCnt="0"/>
      <dgm:spPr/>
    </dgm:pt>
    <dgm:pt modelId="{10D4D514-724D-49CC-93E8-F2C7441AE066}" type="pres">
      <dgm:prSet presAssocID="{67A0744A-17D4-4A35-91B9-A25602ACD571}" presName="thickLine" presStyleLbl="alignNode1" presStyleIdx="6" presStyleCnt="7"/>
      <dgm:spPr/>
    </dgm:pt>
    <dgm:pt modelId="{9585F1D7-CCCB-4E76-948F-1A9573FF2BAC}" type="pres">
      <dgm:prSet presAssocID="{67A0744A-17D4-4A35-91B9-A25602ACD571}" presName="horz1" presStyleCnt="0"/>
      <dgm:spPr/>
    </dgm:pt>
    <dgm:pt modelId="{53E57286-9F1E-4916-9CB6-B8C7028090A2}" type="pres">
      <dgm:prSet presAssocID="{67A0744A-17D4-4A35-91B9-A25602ACD571}" presName="tx1" presStyleLbl="revTx" presStyleIdx="6" presStyleCnt="7"/>
      <dgm:spPr/>
    </dgm:pt>
    <dgm:pt modelId="{BC593418-9D70-4931-946C-B0AE093E5C87}" type="pres">
      <dgm:prSet presAssocID="{67A0744A-17D4-4A35-91B9-A25602ACD571}" presName="vert1" presStyleCnt="0"/>
      <dgm:spPr/>
    </dgm:pt>
  </dgm:ptLst>
  <dgm:cxnLst>
    <dgm:cxn modelId="{7E9D8E09-1829-4BD6-B5C0-0C047B7B797F}" srcId="{298364D2-4D86-4726-8A7A-EBEEBE776B8D}" destId="{41CE20A4-41F3-43FF-BF52-38DCA35B3691}" srcOrd="1" destOrd="0" parTransId="{6D33B153-731A-45E9-BFF3-FD9B248C46CA}" sibTransId="{A195298F-B585-4DF8-A53F-7C7284DFFD5A}"/>
    <dgm:cxn modelId="{2DECFF11-DDB7-4CF3-AC44-72971CEBC496}" type="presOf" srcId="{298364D2-4D86-4726-8A7A-EBEEBE776B8D}" destId="{8600AB89-02A5-4BEC-B3D6-4135B01BF741}" srcOrd="0" destOrd="0" presId="urn:microsoft.com/office/officeart/2008/layout/LinedList"/>
    <dgm:cxn modelId="{2CB1D41D-1A7C-46AC-9FD5-4B5E7CDBC744}" type="presOf" srcId="{068C5DD2-B81C-458F-9FFD-DEE81EBE1556}" destId="{6E2469E7-D8A5-4363-9D8E-525CF9F9A218}" srcOrd="0" destOrd="0" presId="urn:microsoft.com/office/officeart/2008/layout/LinedList"/>
    <dgm:cxn modelId="{044A8438-B4B8-4EF4-9C68-4F96ECAE6C46}" type="presOf" srcId="{41CE20A4-41F3-43FF-BF52-38DCA35B3691}" destId="{E553B376-C6BE-455D-A9BB-E3D703B97B1B}" srcOrd="0" destOrd="0" presId="urn:microsoft.com/office/officeart/2008/layout/LinedList"/>
    <dgm:cxn modelId="{B7BB2554-22BD-4D07-8B2D-D1FEAD2589CB}" type="presOf" srcId="{097084AF-23A4-47E9-B0E8-84013D0496BB}" destId="{44098F72-57A8-4649-9334-EE3D566CBCDB}" srcOrd="0" destOrd="0" presId="urn:microsoft.com/office/officeart/2008/layout/LinedList"/>
    <dgm:cxn modelId="{E564C75A-AFE2-4555-BA8B-E2012488A5A5}" srcId="{298364D2-4D86-4726-8A7A-EBEEBE776B8D}" destId="{D63DA70C-861D-4FF0-8A64-745C79A06F49}" srcOrd="4" destOrd="0" parTransId="{03B9E9E9-D2A3-4586-8DBC-61B778802272}" sibTransId="{982EB289-EF19-4E42-8F45-C02CC1E5CF55}"/>
    <dgm:cxn modelId="{B7788D5E-13BF-482E-AE91-8C81B1A074CF}" srcId="{298364D2-4D86-4726-8A7A-EBEEBE776B8D}" destId="{068C5DD2-B81C-458F-9FFD-DEE81EBE1556}" srcOrd="5" destOrd="0" parTransId="{6035FDEB-4D3C-46E9-AB30-F94742CE3506}" sibTransId="{3BDA4411-9EA5-4D9C-8C2F-E18D741EE28D}"/>
    <dgm:cxn modelId="{5FF1B5A7-1672-4C58-9FF8-8A60916E9D8C}" srcId="{298364D2-4D86-4726-8A7A-EBEEBE776B8D}" destId="{097084AF-23A4-47E9-B0E8-84013D0496BB}" srcOrd="2" destOrd="0" parTransId="{4DA9A536-9129-4C2D-9F63-0D3C1EAC6BB3}" sibTransId="{4D6582E4-416F-4732-883E-6D9FF4EB8EB3}"/>
    <dgm:cxn modelId="{8E515EB6-D7A9-427F-A3BC-CF1B926DE552}" type="presOf" srcId="{788B6F1E-0124-440F-A1D8-3753E51767C7}" destId="{FFF44C20-6E22-4EA4-BC38-36AA184616F1}" srcOrd="0" destOrd="0" presId="urn:microsoft.com/office/officeart/2008/layout/LinedList"/>
    <dgm:cxn modelId="{AFC65CCC-E68B-4155-BD19-7EB18020E821}" type="presOf" srcId="{D63DA70C-861D-4FF0-8A64-745C79A06F49}" destId="{661706B7-D6AC-4A03-9A7D-0E305E044A35}" srcOrd="0" destOrd="0" presId="urn:microsoft.com/office/officeart/2008/layout/LinedList"/>
    <dgm:cxn modelId="{EB884DCE-B7C3-4F9E-95DB-5A3A14944893}" type="presOf" srcId="{5893FC7B-3405-4C78-9B26-595FC1935FC6}" destId="{BBD47517-EE8F-4101-A7D3-9D8E637748A6}" srcOrd="0" destOrd="0" presId="urn:microsoft.com/office/officeart/2008/layout/LinedList"/>
    <dgm:cxn modelId="{1E6C1FD5-6F7D-4A64-BA0C-95600334BA50}" srcId="{298364D2-4D86-4726-8A7A-EBEEBE776B8D}" destId="{788B6F1E-0124-440F-A1D8-3753E51767C7}" srcOrd="0" destOrd="0" parTransId="{7BDF1997-1C85-418F-BFCC-BEC631B912C8}" sibTransId="{3173AA67-2394-4956-8254-38B064DF81B9}"/>
    <dgm:cxn modelId="{FD579CE4-C4CA-4D1D-9692-715190A43433}" srcId="{298364D2-4D86-4726-8A7A-EBEEBE776B8D}" destId="{67A0744A-17D4-4A35-91B9-A25602ACD571}" srcOrd="6" destOrd="0" parTransId="{E54721AE-E6A7-4D5B-B8E1-35F8CA0B371D}" sibTransId="{933D7B59-D157-4D03-9DBB-C294E5FA7CFA}"/>
    <dgm:cxn modelId="{0D3CFCEA-A215-4674-A090-272F725B514F}" srcId="{298364D2-4D86-4726-8A7A-EBEEBE776B8D}" destId="{5893FC7B-3405-4C78-9B26-595FC1935FC6}" srcOrd="3" destOrd="0" parTransId="{1E56471B-4FF2-463D-BF28-42B5D645DCAD}" sibTransId="{4C59C433-9660-46AD-A24A-8E2F40D18764}"/>
    <dgm:cxn modelId="{14CBA4FF-FEDF-4BB1-9E7A-3E7398B83899}" type="presOf" srcId="{67A0744A-17D4-4A35-91B9-A25602ACD571}" destId="{53E57286-9F1E-4916-9CB6-B8C7028090A2}" srcOrd="0" destOrd="0" presId="urn:microsoft.com/office/officeart/2008/layout/LinedList"/>
    <dgm:cxn modelId="{2F95248C-C3ED-43AE-BFBF-F955F088FCCA}" type="presParOf" srcId="{8600AB89-02A5-4BEC-B3D6-4135B01BF741}" destId="{9BA0A0D8-CE53-4549-A10A-D3784FCC9928}" srcOrd="0" destOrd="0" presId="urn:microsoft.com/office/officeart/2008/layout/LinedList"/>
    <dgm:cxn modelId="{5173AB41-6367-4962-AC5C-9991A4E400D0}" type="presParOf" srcId="{8600AB89-02A5-4BEC-B3D6-4135B01BF741}" destId="{2D58EDD4-2825-40DD-B840-B150E22B70A1}" srcOrd="1" destOrd="0" presId="urn:microsoft.com/office/officeart/2008/layout/LinedList"/>
    <dgm:cxn modelId="{CB18A3BE-199E-4A01-937A-433E6B8E4D76}" type="presParOf" srcId="{2D58EDD4-2825-40DD-B840-B150E22B70A1}" destId="{FFF44C20-6E22-4EA4-BC38-36AA184616F1}" srcOrd="0" destOrd="0" presId="urn:microsoft.com/office/officeart/2008/layout/LinedList"/>
    <dgm:cxn modelId="{77BC1064-3FF5-4826-89B8-A8170566BA9E}" type="presParOf" srcId="{2D58EDD4-2825-40DD-B840-B150E22B70A1}" destId="{6F9366C9-4988-49DA-A53A-14F44B1166D4}" srcOrd="1" destOrd="0" presId="urn:microsoft.com/office/officeart/2008/layout/LinedList"/>
    <dgm:cxn modelId="{317D5EB5-F478-4FC5-9D38-4841AAF6E89C}" type="presParOf" srcId="{8600AB89-02A5-4BEC-B3D6-4135B01BF741}" destId="{A7E0FE02-0E77-4A31-90ED-E39EBB8D3005}" srcOrd="2" destOrd="0" presId="urn:microsoft.com/office/officeart/2008/layout/LinedList"/>
    <dgm:cxn modelId="{B11A4798-2C8F-4C3D-A9EE-84300CAC7B5A}" type="presParOf" srcId="{8600AB89-02A5-4BEC-B3D6-4135B01BF741}" destId="{A260E474-C6EF-4909-9ACE-04A6D65D7761}" srcOrd="3" destOrd="0" presId="urn:microsoft.com/office/officeart/2008/layout/LinedList"/>
    <dgm:cxn modelId="{0B9BC69E-F958-4739-BE2A-F22DED6CF0F3}" type="presParOf" srcId="{A260E474-C6EF-4909-9ACE-04A6D65D7761}" destId="{E553B376-C6BE-455D-A9BB-E3D703B97B1B}" srcOrd="0" destOrd="0" presId="urn:microsoft.com/office/officeart/2008/layout/LinedList"/>
    <dgm:cxn modelId="{E48B71BD-A23D-49AE-B01F-AE6C8D0CD924}" type="presParOf" srcId="{A260E474-C6EF-4909-9ACE-04A6D65D7761}" destId="{704D833B-A938-4983-BC2F-18CFCF85F232}" srcOrd="1" destOrd="0" presId="urn:microsoft.com/office/officeart/2008/layout/LinedList"/>
    <dgm:cxn modelId="{5D3C15F5-A8A5-4F34-823F-FC397E2CFE76}" type="presParOf" srcId="{8600AB89-02A5-4BEC-B3D6-4135B01BF741}" destId="{FAA29BBE-BC7A-4441-B932-589EE52B2945}" srcOrd="4" destOrd="0" presId="urn:microsoft.com/office/officeart/2008/layout/LinedList"/>
    <dgm:cxn modelId="{3EC6F291-D6A0-4F2E-A546-9F3FB2320274}" type="presParOf" srcId="{8600AB89-02A5-4BEC-B3D6-4135B01BF741}" destId="{9278C40A-4951-473F-ADCF-3079E99ED1FD}" srcOrd="5" destOrd="0" presId="urn:microsoft.com/office/officeart/2008/layout/LinedList"/>
    <dgm:cxn modelId="{2EC221AB-EEF1-4163-83CE-3D43330AF150}" type="presParOf" srcId="{9278C40A-4951-473F-ADCF-3079E99ED1FD}" destId="{44098F72-57A8-4649-9334-EE3D566CBCDB}" srcOrd="0" destOrd="0" presId="urn:microsoft.com/office/officeart/2008/layout/LinedList"/>
    <dgm:cxn modelId="{A1B71D34-FC3A-48A9-B609-B016B65E9587}" type="presParOf" srcId="{9278C40A-4951-473F-ADCF-3079E99ED1FD}" destId="{EDCD8709-6D73-4C46-B040-B4A50BD16C02}" srcOrd="1" destOrd="0" presId="urn:microsoft.com/office/officeart/2008/layout/LinedList"/>
    <dgm:cxn modelId="{7441F4FA-6880-4FC8-B11E-0CCD383F0AD0}" type="presParOf" srcId="{8600AB89-02A5-4BEC-B3D6-4135B01BF741}" destId="{E57093F2-5326-4702-B8FD-B8C05B60C0CA}" srcOrd="6" destOrd="0" presId="urn:microsoft.com/office/officeart/2008/layout/LinedList"/>
    <dgm:cxn modelId="{BA2D6A87-3119-44A3-83B2-D479FD124003}" type="presParOf" srcId="{8600AB89-02A5-4BEC-B3D6-4135B01BF741}" destId="{198187E3-73A4-41EC-9D33-5E8CA720834C}" srcOrd="7" destOrd="0" presId="urn:microsoft.com/office/officeart/2008/layout/LinedList"/>
    <dgm:cxn modelId="{D809D0D4-88C4-4E12-BD03-2480D0B4AC23}" type="presParOf" srcId="{198187E3-73A4-41EC-9D33-5E8CA720834C}" destId="{BBD47517-EE8F-4101-A7D3-9D8E637748A6}" srcOrd="0" destOrd="0" presId="urn:microsoft.com/office/officeart/2008/layout/LinedList"/>
    <dgm:cxn modelId="{B7A833AC-BFF3-4FB0-9CD5-64EC8D9C359A}" type="presParOf" srcId="{198187E3-73A4-41EC-9D33-5E8CA720834C}" destId="{93D31C22-3C63-49FF-8612-D1C0F3F88859}" srcOrd="1" destOrd="0" presId="urn:microsoft.com/office/officeart/2008/layout/LinedList"/>
    <dgm:cxn modelId="{B6699AEF-2C70-4587-AA46-8551CE84BF96}" type="presParOf" srcId="{8600AB89-02A5-4BEC-B3D6-4135B01BF741}" destId="{9C26470F-C6CB-4A58-89EC-F4F3B1E19F5D}" srcOrd="8" destOrd="0" presId="urn:microsoft.com/office/officeart/2008/layout/LinedList"/>
    <dgm:cxn modelId="{5ACC8F9B-A0A3-4D77-B9E6-FEAF5C30D2F0}" type="presParOf" srcId="{8600AB89-02A5-4BEC-B3D6-4135B01BF741}" destId="{2A786745-C654-4778-8249-16A0E4312B3F}" srcOrd="9" destOrd="0" presId="urn:microsoft.com/office/officeart/2008/layout/LinedList"/>
    <dgm:cxn modelId="{878F99F6-A667-4203-BCDA-0F089CCCF9C1}" type="presParOf" srcId="{2A786745-C654-4778-8249-16A0E4312B3F}" destId="{661706B7-D6AC-4A03-9A7D-0E305E044A35}" srcOrd="0" destOrd="0" presId="urn:microsoft.com/office/officeart/2008/layout/LinedList"/>
    <dgm:cxn modelId="{4F1D38C5-3093-4594-A348-BC456D760018}" type="presParOf" srcId="{2A786745-C654-4778-8249-16A0E4312B3F}" destId="{745E2C5F-8BC1-46FC-8CCB-F818F5C8227E}" srcOrd="1" destOrd="0" presId="urn:microsoft.com/office/officeart/2008/layout/LinedList"/>
    <dgm:cxn modelId="{B3B9195E-704C-4495-856A-8D4C9D657099}" type="presParOf" srcId="{8600AB89-02A5-4BEC-B3D6-4135B01BF741}" destId="{AC9340C5-7D13-4645-89F3-62A5786E1769}" srcOrd="10" destOrd="0" presId="urn:microsoft.com/office/officeart/2008/layout/LinedList"/>
    <dgm:cxn modelId="{50D37C8D-4A4E-4691-B48C-5EA5F2E0F939}" type="presParOf" srcId="{8600AB89-02A5-4BEC-B3D6-4135B01BF741}" destId="{4ECB234F-8F3B-4540-B45B-312FDDB2246A}" srcOrd="11" destOrd="0" presId="urn:microsoft.com/office/officeart/2008/layout/LinedList"/>
    <dgm:cxn modelId="{4DF8DA27-88F4-478A-B87C-70B2D26363B7}" type="presParOf" srcId="{4ECB234F-8F3B-4540-B45B-312FDDB2246A}" destId="{6E2469E7-D8A5-4363-9D8E-525CF9F9A218}" srcOrd="0" destOrd="0" presId="urn:microsoft.com/office/officeart/2008/layout/LinedList"/>
    <dgm:cxn modelId="{CD8F36B1-8455-4B50-A074-3069B18D2813}" type="presParOf" srcId="{4ECB234F-8F3B-4540-B45B-312FDDB2246A}" destId="{0C184FBF-91AC-4200-8CDA-293D3C991F1F}" srcOrd="1" destOrd="0" presId="urn:microsoft.com/office/officeart/2008/layout/LinedList"/>
    <dgm:cxn modelId="{C80DE2F1-C7B9-4BF3-943D-64B5844924B1}" type="presParOf" srcId="{8600AB89-02A5-4BEC-B3D6-4135B01BF741}" destId="{10D4D514-724D-49CC-93E8-F2C7441AE066}" srcOrd="12" destOrd="0" presId="urn:microsoft.com/office/officeart/2008/layout/LinedList"/>
    <dgm:cxn modelId="{A45107A8-C3B6-4CA7-B0F4-131DAF7EA5AF}" type="presParOf" srcId="{8600AB89-02A5-4BEC-B3D6-4135B01BF741}" destId="{9585F1D7-CCCB-4E76-948F-1A9573FF2BAC}" srcOrd="13" destOrd="0" presId="urn:microsoft.com/office/officeart/2008/layout/LinedList"/>
    <dgm:cxn modelId="{F3D4FF5E-5101-496C-A9F4-529AB90D735C}" type="presParOf" srcId="{9585F1D7-CCCB-4E76-948F-1A9573FF2BAC}" destId="{53E57286-9F1E-4916-9CB6-B8C7028090A2}" srcOrd="0" destOrd="0" presId="urn:microsoft.com/office/officeart/2008/layout/LinedList"/>
    <dgm:cxn modelId="{F46B335D-2321-45AA-85DA-984B28B011B1}" type="presParOf" srcId="{9585F1D7-CCCB-4E76-948F-1A9573FF2BAC}" destId="{BC593418-9D70-4931-946C-B0AE093E5C8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7BF5E150-E7B9-49BE-805F-7B89F3E58CB2}" type="doc">
      <dgm:prSet loTypeId="urn:microsoft.com/office/officeart/2008/layout/LinedList" loCatId="list" qsTypeId="urn:microsoft.com/office/officeart/2005/8/quickstyle/simple1" qsCatId="simple" csTypeId="urn:microsoft.com/office/officeart/2005/8/colors/colorful1#2" csCatId="colorful"/>
      <dgm:spPr/>
      <dgm:t>
        <a:bodyPr/>
        <a:lstStyle/>
        <a:p>
          <a:endParaRPr lang="en-GB"/>
        </a:p>
      </dgm:t>
    </dgm:pt>
    <dgm:pt modelId="{91BEA67A-D725-4824-8F75-A78CF06522A5}">
      <dgm:prSet/>
      <dgm:spPr/>
      <dgm:t>
        <a:bodyPr/>
        <a:lstStyle/>
        <a:p>
          <a:pPr rtl="0"/>
          <a:r>
            <a:rPr lang="en-GB" dirty="0"/>
            <a:t>Eating disorders</a:t>
          </a:r>
          <a:endParaRPr lang="en-US" dirty="0"/>
        </a:p>
      </dgm:t>
    </dgm:pt>
    <dgm:pt modelId="{487CD3EA-69BA-4FB5-BA7F-6BB581C2298A}" type="parTrans" cxnId="{8B337C5C-AE21-494D-9594-B35B75313419}">
      <dgm:prSet/>
      <dgm:spPr/>
      <dgm:t>
        <a:bodyPr/>
        <a:lstStyle/>
        <a:p>
          <a:endParaRPr lang="en-GB"/>
        </a:p>
      </dgm:t>
    </dgm:pt>
    <dgm:pt modelId="{70605854-3DAE-42BC-AACF-E859944319D9}" type="sibTrans" cxnId="{8B337C5C-AE21-494D-9594-B35B75313419}">
      <dgm:prSet/>
      <dgm:spPr/>
      <dgm:t>
        <a:bodyPr/>
        <a:lstStyle/>
        <a:p>
          <a:endParaRPr lang="en-GB"/>
        </a:p>
      </dgm:t>
    </dgm:pt>
    <dgm:pt modelId="{D1C59F55-C45F-4712-9380-350CFA1DF4AB}">
      <dgm:prSet/>
      <dgm:spPr/>
      <dgm:t>
        <a:bodyPr/>
        <a:lstStyle/>
        <a:p>
          <a:pPr rtl="0"/>
          <a:r>
            <a:rPr lang="en-GB"/>
            <a:t>Elimination disorders</a:t>
          </a:r>
          <a:endParaRPr lang="en-US"/>
        </a:p>
      </dgm:t>
    </dgm:pt>
    <dgm:pt modelId="{FB6D0626-2924-45D0-9115-DA17278A1CD1}" type="parTrans" cxnId="{A5BB2877-491C-4BAD-80B2-1340796B41D0}">
      <dgm:prSet/>
      <dgm:spPr/>
      <dgm:t>
        <a:bodyPr/>
        <a:lstStyle/>
        <a:p>
          <a:endParaRPr lang="en-GB"/>
        </a:p>
      </dgm:t>
    </dgm:pt>
    <dgm:pt modelId="{11648A51-B3AF-4CC0-B189-CA8975C0E012}" type="sibTrans" cxnId="{A5BB2877-491C-4BAD-80B2-1340796B41D0}">
      <dgm:prSet/>
      <dgm:spPr/>
      <dgm:t>
        <a:bodyPr/>
        <a:lstStyle/>
        <a:p>
          <a:endParaRPr lang="en-GB"/>
        </a:p>
      </dgm:t>
    </dgm:pt>
    <dgm:pt modelId="{3E90F511-B6EC-4A60-9529-251C781C4731}">
      <dgm:prSet/>
      <dgm:spPr/>
      <dgm:t>
        <a:bodyPr/>
        <a:lstStyle/>
        <a:p>
          <a:pPr rtl="0"/>
          <a:r>
            <a:rPr lang="en-GB"/>
            <a:t>Sleep-wake disorders</a:t>
          </a:r>
          <a:endParaRPr lang="en-US"/>
        </a:p>
      </dgm:t>
    </dgm:pt>
    <dgm:pt modelId="{F7D8BAD9-4176-4213-A9A4-5A5CDB54B0C1}" type="parTrans" cxnId="{EEE872B2-CEE0-4F31-8583-1EDC6FEC395B}">
      <dgm:prSet/>
      <dgm:spPr/>
      <dgm:t>
        <a:bodyPr/>
        <a:lstStyle/>
        <a:p>
          <a:endParaRPr lang="en-GB"/>
        </a:p>
      </dgm:t>
    </dgm:pt>
    <dgm:pt modelId="{667E953A-BA53-4008-861F-B21DF311D9DC}" type="sibTrans" cxnId="{EEE872B2-CEE0-4F31-8583-1EDC6FEC395B}">
      <dgm:prSet/>
      <dgm:spPr/>
      <dgm:t>
        <a:bodyPr/>
        <a:lstStyle/>
        <a:p>
          <a:endParaRPr lang="en-GB"/>
        </a:p>
      </dgm:t>
    </dgm:pt>
    <dgm:pt modelId="{98458528-03A5-4CF1-8E33-1E3B6BCA1E39}">
      <dgm:prSet/>
      <dgm:spPr/>
      <dgm:t>
        <a:bodyPr/>
        <a:lstStyle/>
        <a:p>
          <a:pPr rtl="0"/>
          <a:r>
            <a:rPr lang="en-GB"/>
            <a:t>Disruptive, Impulse control and Conduct disorders</a:t>
          </a:r>
          <a:endParaRPr lang="en-US"/>
        </a:p>
      </dgm:t>
    </dgm:pt>
    <dgm:pt modelId="{53C60B89-526F-4C1D-9D87-F839722A74A7}" type="parTrans" cxnId="{F0635725-E2D7-4A4A-95E6-AB3A1DCA8544}">
      <dgm:prSet/>
      <dgm:spPr/>
      <dgm:t>
        <a:bodyPr/>
        <a:lstStyle/>
        <a:p>
          <a:endParaRPr lang="en-GB"/>
        </a:p>
      </dgm:t>
    </dgm:pt>
    <dgm:pt modelId="{CBC77F4F-52EB-4BC3-9C1C-52E7BE30746F}" type="sibTrans" cxnId="{F0635725-E2D7-4A4A-95E6-AB3A1DCA8544}">
      <dgm:prSet/>
      <dgm:spPr/>
      <dgm:t>
        <a:bodyPr/>
        <a:lstStyle/>
        <a:p>
          <a:endParaRPr lang="en-GB"/>
        </a:p>
      </dgm:t>
    </dgm:pt>
    <dgm:pt modelId="{D4CC34C0-D580-474F-AD1F-2C212D5691AB}">
      <dgm:prSet/>
      <dgm:spPr/>
      <dgm:t>
        <a:bodyPr/>
        <a:lstStyle/>
        <a:p>
          <a:pPr rtl="0"/>
          <a:r>
            <a:rPr lang="en-GB"/>
            <a:t>Gender dysphoria</a:t>
          </a:r>
          <a:endParaRPr lang="en-US"/>
        </a:p>
      </dgm:t>
    </dgm:pt>
    <dgm:pt modelId="{5C2A162E-0303-4895-868A-4DCE0F594F42}" type="parTrans" cxnId="{8FBF5BCC-B0CA-4E69-8BDB-81949A6BE644}">
      <dgm:prSet/>
      <dgm:spPr/>
      <dgm:t>
        <a:bodyPr/>
        <a:lstStyle/>
        <a:p>
          <a:endParaRPr lang="en-GB"/>
        </a:p>
      </dgm:t>
    </dgm:pt>
    <dgm:pt modelId="{0E2EF2B9-932E-48BB-9F76-9FFDFD2024DA}" type="sibTrans" cxnId="{8FBF5BCC-B0CA-4E69-8BDB-81949A6BE644}">
      <dgm:prSet/>
      <dgm:spPr/>
      <dgm:t>
        <a:bodyPr/>
        <a:lstStyle/>
        <a:p>
          <a:endParaRPr lang="en-GB"/>
        </a:p>
      </dgm:t>
    </dgm:pt>
    <dgm:pt modelId="{1EC3E358-8924-4E4C-9102-102FD8028534}">
      <dgm:prSet/>
      <dgm:spPr/>
      <dgm:t>
        <a:bodyPr/>
        <a:lstStyle/>
        <a:p>
          <a:pPr rtl="0"/>
          <a:r>
            <a:rPr lang="en-GB"/>
            <a:t>Substance use disorders</a:t>
          </a:r>
          <a:endParaRPr lang="en-US"/>
        </a:p>
      </dgm:t>
    </dgm:pt>
    <dgm:pt modelId="{E6EA7C3C-2C1D-4C4B-9683-64158CA56D2E}" type="parTrans" cxnId="{EF68DC52-B8E4-48BA-988A-BF2B35F30A1A}">
      <dgm:prSet/>
      <dgm:spPr/>
      <dgm:t>
        <a:bodyPr/>
        <a:lstStyle/>
        <a:p>
          <a:endParaRPr lang="en-GB"/>
        </a:p>
      </dgm:t>
    </dgm:pt>
    <dgm:pt modelId="{21A9BB2E-F1D6-4CC7-B072-CED0B46BDA9D}" type="sibTrans" cxnId="{EF68DC52-B8E4-48BA-988A-BF2B35F30A1A}">
      <dgm:prSet/>
      <dgm:spPr/>
      <dgm:t>
        <a:bodyPr/>
        <a:lstStyle/>
        <a:p>
          <a:endParaRPr lang="en-GB"/>
        </a:p>
      </dgm:t>
    </dgm:pt>
    <dgm:pt modelId="{08782C0B-3EAF-4E7B-A298-958DB683529C}">
      <dgm:prSet/>
      <dgm:spPr/>
      <dgm:t>
        <a:bodyPr/>
        <a:lstStyle/>
        <a:p>
          <a:pPr rtl="0"/>
          <a:r>
            <a:rPr lang="en-GB"/>
            <a:t>Paraphilic disorders</a:t>
          </a:r>
          <a:endParaRPr lang="en-US"/>
        </a:p>
      </dgm:t>
    </dgm:pt>
    <dgm:pt modelId="{07BA109A-327E-4C5A-A58B-C8903D2E0A23}" type="parTrans" cxnId="{0390FE80-1A13-4B73-B9E8-B16EBF695D71}">
      <dgm:prSet/>
      <dgm:spPr/>
      <dgm:t>
        <a:bodyPr/>
        <a:lstStyle/>
        <a:p>
          <a:endParaRPr lang="en-GB"/>
        </a:p>
      </dgm:t>
    </dgm:pt>
    <dgm:pt modelId="{A8A2B67E-70F1-4FB5-801F-6213D1239601}" type="sibTrans" cxnId="{0390FE80-1A13-4B73-B9E8-B16EBF695D71}">
      <dgm:prSet/>
      <dgm:spPr/>
      <dgm:t>
        <a:bodyPr/>
        <a:lstStyle/>
        <a:p>
          <a:endParaRPr lang="en-GB"/>
        </a:p>
      </dgm:t>
    </dgm:pt>
    <dgm:pt modelId="{D7F2403A-BFEE-4099-A8CC-848DBF60C01D}" type="pres">
      <dgm:prSet presAssocID="{7BF5E150-E7B9-49BE-805F-7B89F3E58CB2}" presName="vert0" presStyleCnt="0">
        <dgm:presLayoutVars>
          <dgm:dir/>
          <dgm:animOne val="branch"/>
          <dgm:animLvl val="lvl"/>
        </dgm:presLayoutVars>
      </dgm:prSet>
      <dgm:spPr/>
    </dgm:pt>
    <dgm:pt modelId="{6457F143-49F4-4E58-A2D9-8422B4D7F11A}" type="pres">
      <dgm:prSet presAssocID="{91BEA67A-D725-4824-8F75-A78CF06522A5}" presName="thickLine" presStyleLbl="alignNode1" presStyleIdx="0" presStyleCnt="7"/>
      <dgm:spPr/>
    </dgm:pt>
    <dgm:pt modelId="{3E52D813-0697-4AD5-AA2E-EE95A3F116AA}" type="pres">
      <dgm:prSet presAssocID="{91BEA67A-D725-4824-8F75-A78CF06522A5}" presName="horz1" presStyleCnt="0"/>
      <dgm:spPr/>
    </dgm:pt>
    <dgm:pt modelId="{7C843EBB-C14E-478A-865D-642EFFE521D2}" type="pres">
      <dgm:prSet presAssocID="{91BEA67A-D725-4824-8F75-A78CF06522A5}" presName="tx1" presStyleLbl="revTx" presStyleIdx="0" presStyleCnt="7"/>
      <dgm:spPr/>
    </dgm:pt>
    <dgm:pt modelId="{085374C2-E528-47A7-AC33-C7A6523FF4E6}" type="pres">
      <dgm:prSet presAssocID="{91BEA67A-D725-4824-8F75-A78CF06522A5}" presName="vert1" presStyleCnt="0"/>
      <dgm:spPr/>
    </dgm:pt>
    <dgm:pt modelId="{E5734900-EA3D-4D7E-A5FA-25F159744288}" type="pres">
      <dgm:prSet presAssocID="{D1C59F55-C45F-4712-9380-350CFA1DF4AB}" presName="thickLine" presStyleLbl="alignNode1" presStyleIdx="1" presStyleCnt="7"/>
      <dgm:spPr/>
    </dgm:pt>
    <dgm:pt modelId="{0A3C7EF5-941E-4D0B-AA13-2B1A156B57DF}" type="pres">
      <dgm:prSet presAssocID="{D1C59F55-C45F-4712-9380-350CFA1DF4AB}" presName="horz1" presStyleCnt="0"/>
      <dgm:spPr/>
    </dgm:pt>
    <dgm:pt modelId="{D911317C-3AD3-4272-A653-543A7278774D}" type="pres">
      <dgm:prSet presAssocID="{D1C59F55-C45F-4712-9380-350CFA1DF4AB}" presName="tx1" presStyleLbl="revTx" presStyleIdx="1" presStyleCnt="7"/>
      <dgm:spPr/>
    </dgm:pt>
    <dgm:pt modelId="{EC466BB5-9DEB-48BC-88B3-0322B2D2BC1F}" type="pres">
      <dgm:prSet presAssocID="{D1C59F55-C45F-4712-9380-350CFA1DF4AB}" presName="vert1" presStyleCnt="0"/>
      <dgm:spPr/>
    </dgm:pt>
    <dgm:pt modelId="{B969757C-ED22-4A09-BE98-2D46572C0B59}" type="pres">
      <dgm:prSet presAssocID="{3E90F511-B6EC-4A60-9529-251C781C4731}" presName="thickLine" presStyleLbl="alignNode1" presStyleIdx="2" presStyleCnt="7"/>
      <dgm:spPr/>
    </dgm:pt>
    <dgm:pt modelId="{B71134E0-F3AF-41B7-8412-54E46BAD8780}" type="pres">
      <dgm:prSet presAssocID="{3E90F511-B6EC-4A60-9529-251C781C4731}" presName="horz1" presStyleCnt="0"/>
      <dgm:spPr/>
    </dgm:pt>
    <dgm:pt modelId="{7E9EA7B3-C233-4EBC-9F77-D67B80D50C2E}" type="pres">
      <dgm:prSet presAssocID="{3E90F511-B6EC-4A60-9529-251C781C4731}" presName="tx1" presStyleLbl="revTx" presStyleIdx="2" presStyleCnt="7"/>
      <dgm:spPr/>
    </dgm:pt>
    <dgm:pt modelId="{0ED176C7-C681-419E-8231-291B94C05F2B}" type="pres">
      <dgm:prSet presAssocID="{3E90F511-B6EC-4A60-9529-251C781C4731}" presName="vert1" presStyleCnt="0"/>
      <dgm:spPr/>
    </dgm:pt>
    <dgm:pt modelId="{467A529C-975C-42D3-8181-18C0133D5A05}" type="pres">
      <dgm:prSet presAssocID="{98458528-03A5-4CF1-8E33-1E3B6BCA1E39}" presName="thickLine" presStyleLbl="alignNode1" presStyleIdx="3" presStyleCnt="7"/>
      <dgm:spPr/>
    </dgm:pt>
    <dgm:pt modelId="{A823C487-310B-4F63-9CC1-14CB7E7D9FCE}" type="pres">
      <dgm:prSet presAssocID="{98458528-03A5-4CF1-8E33-1E3B6BCA1E39}" presName="horz1" presStyleCnt="0"/>
      <dgm:spPr/>
    </dgm:pt>
    <dgm:pt modelId="{297D05C8-6E1B-4B6B-97EC-C4D3F1FE969D}" type="pres">
      <dgm:prSet presAssocID="{98458528-03A5-4CF1-8E33-1E3B6BCA1E39}" presName="tx1" presStyleLbl="revTx" presStyleIdx="3" presStyleCnt="7"/>
      <dgm:spPr/>
    </dgm:pt>
    <dgm:pt modelId="{FE444E5E-0A8A-4512-81CB-F61C07FF30FA}" type="pres">
      <dgm:prSet presAssocID="{98458528-03A5-4CF1-8E33-1E3B6BCA1E39}" presName="vert1" presStyleCnt="0"/>
      <dgm:spPr/>
    </dgm:pt>
    <dgm:pt modelId="{E9977FB7-4A39-47A4-80DA-E7A1EEFBDA14}" type="pres">
      <dgm:prSet presAssocID="{D4CC34C0-D580-474F-AD1F-2C212D5691AB}" presName="thickLine" presStyleLbl="alignNode1" presStyleIdx="4" presStyleCnt="7"/>
      <dgm:spPr/>
    </dgm:pt>
    <dgm:pt modelId="{75FA0105-C16E-4B39-B70D-451226ED56AA}" type="pres">
      <dgm:prSet presAssocID="{D4CC34C0-D580-474F-AD1F-2C212D5691AB}" presName="horz1" presStyleCnt="0"/>
      <dgm:spPr/>
    </dgm:pt>
    <dgm:pt modelId="{C7DC1E55-1AAD-4F5C-9051-FC79A872FA5C}" type="pres">
      <dgm:prSet presAssocID="{D4CC34C0-D580-474F-AD1F-2C212D5691AB}" presName="tx1" presStyleLbl="revTx" presStyleIdx="4" presStyleCnt="7"/>
      <dgm:spPr/>
    </dgm:pt>
    <dgm:pt modelId="{8A9C75B8-D9EA-432E-A77F-E6F26BCF61C2}" type="pres">
      <dgm:prSet presAssocID="{D4CC34C0-D580-474F-AD1F-2C212D5691AB}" presName="vert1" presStyleCnt="0"/>
      <dgm:spPr/>
    </dgm:pt>
    <dgm:pt modelId="{15EE977F-53F8-4CEA-ABA0-24249DDD9EC5}" type="pres">
      <dgm:prSet presAssocID="{1EC3E358-8924-4E4C-9102-102FD8028534}" presName="thickLine" presStyleLbl="alignNode1" presStyleIdx="5" presStyleCnt="7"/>
      <dgm:spPr/>
    </dgm:pt>
    <dgm:pt modelId="{71422677-26FE-48BC-A25C-E344CB7837C5}" type="pres">
      <dgm:prSet presAssocID="{1EC3E358-8924-4E4C-9102-102FD8028534}" presName="horz1" presStyleCnt="0"/>
      <dgm:spPr/>
    </dgm:pt>
    <dgm:pt modelId="{30DDD52F-22D1-4278-BDBE-B4F7E5BD7670}" type="pres">
      <dgm:prSet presAssocID="{1EC3E358-8924-4E4C-9102-102FD8028534}" presName="tx1" presStyleLbl="revTx" presStyleIdx="5" presStyleCnt="7"/>
      <dgm:spPr/>
    </dgm:pt>
    <dgm:pt modelId="{46C29501-9B35-4E06-9C91-D88F60814955}" type="pres">
      <dgm:prSet presAssocID="{1EC3E358-8924-4E4C-9102-102FD8028534}" presName="vert1" presStyleCnt="0"/>
      <dgm:spPr/>
    </dgm:pt>
    <dgm:pt modelId="{45D7EF1F-9776-4D29-A8E2-B7F9A897FFDB}" type="pres">
      <dgm:prSet presAssocID="{08782C0B-3EAF-4E7B-A298-958DB683529C}" presName="thickLine" presStyleLbl="alignNode1" presStyleIdx="6" presStyleCnt="7"/>
      <dgm:spPr/>
    </dgm:pt>
    <dgm:pt modelId="{58FD7248-BF14-4B5E-9CDB-2B815080B341}" type="pres">
      <dgm:prSet presAssocID="{08782C0B-3EAF-4E7B-A298-958DB683529C}" presName="horz1" presStyleCnt="0"/>
      <dgm:spPr/>
    </dgm:pt>
    <dgm:pt modelId="{38956283-043D-4B09-A62B-0D92895A8CD2}" type="pres">
      <dgm:prSet presAssocID="{08782C0B-3EAF-4E7B-A298-958DB683529C}" presName="tx1" presStyleLbl="revTx" presStyleIdx="6" presStyleCnt="7"/>
      <dgm:spPr/>
    </dgm:pt>
    <dgm:pt modelId="{02A819D4-9F29-4BAE-AC1A-E29A28218106}" type="pres">
      <dgm:prSet presAssocID="{08782C0B-3EAF-4E7B-A298-958DB683529C}" presName="vert1" presStyleCnt="0"/>
      <dgm:spPr/>
    </dgm:pt>
  </dgm:ptLst>
  <dgm:cxnLst>
    <dgm:cxn modelId="{47D9780A-FD8C-4658-8899-DA4CBED8B277}" type="presOf" srcId="{D1C59F55-C45F-4712-9380-350CFA1DF4AB}" destId="{D911317C-3AD3-4272-A653-543A7278774D}" srcOrd="0" destOrd="0" presId="urn:microsoft.com/office/officeart/2008/layout/LinedList"/>
    <dgm:cxn modelId="{F0635725-E2D7-4A4A-95E6-AB3A1DCA8544}" srcId="{7BF5E150-E7B9-49BE-805F-7B89F3E58CB2}" destId="{98458528-03A5-4CF1-8E33-1E3B6BCA1E39}" srcOrd="3" destOrd="0" parTransId="{53C60B89-526F-4C1D-9D87-F839722A74A7}" sibTransId="{CBC77F4F-52EB-4BC3-9C1C-52E7BE30746F}"/>
    <dgm:cxn modelId="{4EFF4C35-6CF5-4919-BF3E-56131734E2D7}" type="presOf" srcId="{7BF5E150-E7B9-49BE-805F-7B89F3E58CB2}" destId="{D7F2403A-BFEE-4099-A8CC-848DBF60C01D}" srcOrd="0" destOrd="0" presId="urn:microsoft.com/office/officeart/2008/layout/LinedList"/>
    <dgm:cxn modelId="{EF68DC52-B8E4-48BA-988A-BF2B35F30A1A}" srcId="{7BF5E150-E7B9-49BE-805F-7B89F3E58CB2}" destId="{1EC3E358-8924-4E4C-9102-102FD8028534}" srcOrd="5" destOrd="0" parTransId="{E6EA7C3C-2C1D-4C4B-9683-64158CA56D2E}" sibTransId="{21A9BB2E-F1D6-4CC7-B072-CED0B46BDA9D}"/>
    <dgm:cxn modelId="{8B337C5C-AE21-494D-9594-B35B75313419}" srcId="{7BF5E150-E7B9-49BE-805F-7B89F3E58CB2}" destId="{91BEA67A-D725-4824-8F75-A78CF06522A5}" srcOrd="0" destOrd="0" parTransId="{487CD3EA-69BA-4FB5-BA7F-6BB581C2298A}" sibTransId="{70605854-3DAE-42BC-AACF-E859944319D9}"/>
    <dgm:cxn modelId="{A5BB2877-491C-4BAD-80B2-1340796B41D0}" srcId="{7BF5E150-E7B9-49BE-805F-7B89F3E58CB2}" destId="{D1C59F55-C45F-4712-9380-350CFA1DF4AB}" srcOrd="1" destOrd="0" parTransId="{FB6D0626-2924-45D0-9115-DA17278A1CD1}" sibTransId="{11648A51-B3AF-4CC0-B189-CA8975C0E012}"/>
    <dgm:cxn modelId="{D2169479-AE50-442B-92A0-B2D7F0530C0D}" type="presOf" srcId="{98458528-03A5-4CF1-8E33-1E3B6BCA1E39}" destId="{297D05C8-6E1B-4B6B-97EC-C4D3F1FE969D}" srcOrd="0" destOrd="0" presId="urn:microsoft.com/office/officeart/2008/layout/LinedList"/>
    <dgm:cxn modelId="{BA46BC79-10F5-456D-9027-AB1E84E4C6C0}" type="presOf" srcId="{3E90F511-B6EC-4A60-9529-251C781C4731}" destId="{7E9EA7B3-C233-4EBC-9F77-D67B80D50C2E}" srcOrd="0" destOrd="0" presId="urn:microsoft.com/office/officeart/2008/layout/LinedList"/>
    <dgm:cxn modelId="{0390FE80-1A13-4B73-B9E8-B16EBF695D71}" srcId="{7BF5E150-E7B9-49BE-805F-7B89F3E58CB2}" destId="{08782C0B-3EAF-4E7B-A298-958DB683529C}" srcOrd="6" destOrd="0" parTransId="{07BA109A-327E-4C5A-A58B-C8903D2E0A23}" sibTransId="{A8A2B67E-70F1-4FB5-801F-6213D1239601}"/>
    <dgm:cxn modelId="{7B0F0AA7-57D6-456A-A194-CA4574A6A1A3}" type="presOf" srcId="{D4CC34C0-D580-474F-AD1F-2C212D5691AB}" destId="{C7DC1E55-1AAD-4F5C-9051-FC79A872FA5C}" srcOrd="0" destOrd="0" presId="urn:microsoft.com/office/officeart/2008/layout/LinedList"/>
    <dgm:cxn modelId="{EEE872B2-CEE0-4F31-8583-1EDC6FEC395B}" srcId="{7BF5E150-E7B9-49BE-805F-7B89F3E58CB2}" destId="{3E90F511-B6EC-4A60-9529-251C781C4731}" srcOrd="2" destOrd="0" parTransId="{F7D8BAD9-4176-4213-A9A4-5A5CDB54B0C1}" sibTransId="{667E953A-BA53-4008-861F-B21DF311D9DC}"/>
    <dgm:cxn modelId="{8FBF5BCC-B0CA-4E69-8BDB-81949A6BE644}" srcId="{7BF5E150-E7B9-49BE-805F-7B89F3E58CB2}" destId="{D4CC34C0-D580-474F-AD1F-2C212D5691AB}" srcOrd="4" destOrd="0" parTransId="{5C2A162E-0303-4895-868A-4DCE0F594F42}" sibTransId="{0E2EF2B9-932E-48BB-9F76-9FFDFD2024DA}"/>
    <dgm:cxn modelId="{17A390F2-5ACE-4A8F-89DD-2FDAA6297328}" type="presOf" srcId="{91BEA67A-D725-4824-8F75-A78CF06522A5}" destId="{7C843EBB-C14E-478A-865D-642EFFE521D2}" srcOrd="0" destOrd="0" presId="urn:microsoft.com/office/officeart/2008/layout/LinedList"/>
    <dgm:cxn modelId="{4A814CF8-D47C-4688-8182-94290EF2CA4A}" type="presOf" srcId="{1EC3E358-8924-4E4C-9102-102FD8028534}" destId="{30DDD52F-22D1-4278-BDBE-B4F7E5BD7670}" srcOrd="0" destOrd="0" presId="urn:microsoft.com/office/officeart/2008/layout/LinedList"/>
    <dgm:cxn modelId="{625CE6FD-EB15-44C5-B507-534A949E693F}" type="presOf" srcId="{08782C0B-3EAF-4E7B-A298-958DB683529C}" destId="{38956283-043D-4B09-A62B-0D92895A8CD2}" srcOrd="0" destOrd="0" presId="urn:microsoft.com/office/officeart/2008/layout/LinedList"/>
    <dgm:cxn modelId="{ABDB35B1-81E1-4B12-A062-FD53EFF0AEAC}" type="presParOf" srcId="{D7F2403A-BFEE-4099-A8CC-848DBF60C01D}" destId="{6457F143-49F4-4E58-A2D9-8422B4D7F11A}" srcOrd="0" destOrd="0" presId="urn:microsoft.com/office/officeart/2008/layout/LinedList"/>
    <dgm:cxn modelId="{3D33EFDE-25C4-4FDA-952C-DFE5C1FF8901}" type="presParOf" srcId="{D7F2403A-BFEE-4099-A8CC-848DBF60C01D}" destId="{3E52D813-0697-4AD5-AA2E-EE95A3F116AA}" srcOrd="1" destOrd="0" presId="urn:microsoft.com/office/officeart/2008/layout/LinedList"/>
    <dgm:cxn modelId="{1D20664F-8026-43D4-9839-02847DBECD6C}" type="presParOf" srcId="{3E52D813-0697-4AD5-AA2E-EE95A3F116AA}" destId="{7C843EBB-C14E-478A-865D-642EFFE521D2}" srcOrd="0" destOrd="0" presId="urn:microsoft.com/office/officeart/2008/layout/LinedList"/>
    <dgm:cxn modelId="{8E893D18-208C-4556-A2F2-D749BD159447}" type="presParOf" srcId="{3E52D813-0697-4AD5-AA2E-EE95A3F116AA}" destId="{085374C2-E528-47A7-AC33-C7A6523FF4E6}" srcOrd="1" destOrd="0" presId="urn:microsoft.com/office/officeart/2008/layout/LinedList"/>
    <dgm:cxn modelId="{AB0246B1-982B-4326-9974-56D6D23D992E}" type="presParOf" srcId="{D7F2403A-BFEE-4099-A8CC-848DBF60C01D}" destId="{E5734900-EA3D-4D7E-A5FA-25F159744288}" srcOrd="2" destOrd="0" presId="urn:microsoft.com/office/officeart/2008/layout/LinedList"/>
    <dgm:cxn modelId="{E8FDB2D5-192E-4BFD-9AF3-1DBDCCB02D75}" type="presParOf" srcId="{D7F2403A-BFEE-4099-A8CC-848DBF60C01D}" destId="{0A3C7EF5-941E-4D0B-AA13-2B1A156B57DF}" srcOrd="3" destOrd="0" presId="urn:microsoft.com/office/officeart/2008/layout/LinedList"/>
    <dgm:cxn modelId="{FEA3D5F9-2AED-440F-BF27-F4DF899930A2}" type="presParOf" srcId="{0A3C7EF5-941E-4D0B-AA13-2B1A156B57DF}" destId="{D911317C-3AD3-4272-A653-543A7278774D}" srcOrd="0" destOrd="0" presId="urn:microsoft.com/office/officeart/2008/layout/LinedList"/>
    <dgm:cxn modelId="{C5D08767-E16B-4285-995B-B9590CAC312F}" type="presParOf" srcId="{0A3C7EF5-941E-4D0B-AA13-2B1A156B57DF}" destId="{EC466BB5-9DEB-48BC-88B3-0322B2D2BC1F}" srcOrd="1" destOrd="0" presId="urn:microsoft.com/office/officeart/2008/layout/LinedList"/>
    <dgm:cxn modelId="{D96EF914-20F5-4816-ADB2-D0A127035A79}" type="presParOf" srcId="{D7F2403A-BFEE-4099-A8CC-848DBF60C01D}" destId="{B969757C-ED22-4A09-BE98-2D46572C0B59}" srcOrd="4" destOrd="0" presId="urn:microsoft.com/office/officeart/2008/layout/LinedList"/>
    <dgm:cxn modelId="{5D6E8961-0C8C-4427-BA72-46C7C2B04BD5}" type="presParOf" srcId="{D7F2403A-BFEE-4099-A8CC-848DBF60C01D}" destId="{B71134E0-F3AF-41B7-8412-54E46BAD8780}" srcOrd="5" destOrd="0" presId="urn:microsoft.com/office/officeart/2008/layout/LinedList"/>
    <dgm:cxn modelId="{3F436D80-A8CF-43F9-8B83-B2B4536C44AF}" type="presParOf" srcId="{B71134E0-F3AF-41B7-8412-54E46BAD8780}" destId="{7E9EA7B3-C233-4EBC-9F77-D67B80D50C2E}" srcOrd="0" destOrd="0" presId="urn:microsoft.com/office/officeart/2008/layout/LinedList"/>
    <dgm:cxn modelId="{8119B828-CF99-4A7C-8D6F-5DB6B5E7802E}" type="presParOf" srcId="{B71134E0-F3AF-41B7-8412-54E46BAD8780}" destId="{0ED176C7-C681-419E-8231-291B94C05F2B}" srcOrd="1" destOrd="0" presId="urn:microsoft.com/office/officeart/2008/layout/LinedList"/>
    <dgm:cxn modelId="{2BE6A2E4-5595-4A7D-937E-818781FCAA97}" type="presParOf" srcId="{D7F2403A-BFEE-4099-A8CC-848DBF60C01D}" destId="{467A529C-975C-42D3-8181-18C0133D5A05}" srcOrd="6" destOrd="0" presId="urn:microsoft.com/office/officeart/2008/layout/LinedList"/>
    <dgm:cxn modelId="{F404C240-2205-406B-8DC6-667FFA22075F}" type="presParOf" srcId="{D7F2403A-BFEE-4099-A8CC-848DBF60C01D}" destId="{A823C487-310B-4F63-9CC1-14CB7E7D9FCE}" srcOrd="7" destOrd="0" presId="urn:microsoft.com/office/officeart/2008/layout/LinedList"/>
    <dgm:cxn modelId="{A8C5F1BF-3DD7-4D23-8616-C10A3AF29AC0}" type="presParOf" srcId="{A823C487-310B-4F63-9CC1-14CB7E7D9FCE}" destId="{297D05C8-6E1B-4B6B-97EC-C4D3F1FE969D}" srcOrd="0" destOrd="0" presId="urn:microsoft.com/office/officeart/2008/layout/LinedList"/>
    <dgm:cxn modelId="{E716A155-4269-4933-8660-889BB1992FA6}" type="presParOf" srcId="{A823C487-310B-4F63-9CC1-14CB7E7D9FCE}" destId="{FE444E5E-0A8A-4512-81CB-F61C07FF30FA}" srcOrd="1" destOrd="0" presId="urn:microsoft.com/office/officeart/2008/layout/LinedList"/>
    <dgm:cxn modelId="{2EA7593C-98A1-4EDF-894A-32FC3CA25173}" type="presParOf" srcId="{D7F2403A-BFEE-4099-A8CC-848DBF60C01D}" destId="{E9977FB7-4A39-47A4-80DA-E7A1EEFBDA14}" srcOrd="8" destOrd="0" presId="urn:microsoft.com/office/officeart/2008/layout/LinedList"/>
    <dgm:cxn modelId="{3CD2E5D1-6DFA-479E-8CFD-7FC84AAEC23A}" type="presParOf" srcId="{D7F2403A-BFEE-4099-A8CC-848DBF60C01D}" destId="{75FA0105-C16E-4B39-B70D-451226ED56AA}" srcOrd="9" destOrd="0" presId="urn:microsoft.com/office/officeart/2008/layout/LinedList"/>
    <dgm:cxn modelId="{187F2B2C-11B3-4F5D-9746-8ED2B880515D}" type="presParOf" srcId="{75FA0105-C16E-4B39-B70D-451226ED56AA}" destId="{C7DC1E55-1AAD-4F5C-9051-FC79A872FA5C}" srcOrd="0" destOrd="0" presId="urn:microsoft.com/office/officeart/2008/layout/LinedList"/>
    <dgm:cxn modelId="{15565A9A-3D70-417D-9A92-961A93C9AD6D}" type="presParOf" srcId="{75FA0105-C16E-4B39-B70D-451226ED56AA}" destId="{8A9C75B8-D9EA-432E-A77F-E6F26BCF61C2}" srcOrd="1" destOrd="0" presId="urn:microsoft.com/office/officeart/2008/layout/LinedList"/>
    <dgm:cxn modelId="{DE809DAF-C3B4-4B1A-8B6E-18F45C4C5E24}" type="presParOf" srcId="{D7F2403A-BFEE-4099-A8CC-848DBF60C01D}" destId="{15EE977F-53F8-4CEA-ABA0-24249DDD9EC5}" srcOrd="10" destOrd="0" presId="urn:microsoft.com/office/officeart/2008/layout/LinedList"/>
    <dgm:cxn modelId="{9C84B926-AF71-40FC-938B-89A5B0D7C9AF}" type="presParOf" srcId="{D7F2403A-BFEE-4099-A8CC-848DBF60C01D}" destId="{71422677-26FE-48BC-A25C-E344CB7837C5}" srcOrd="11" destOrd="0" presId="urn:microsoft.com/office/officeart/2008/layout/LinedList"/>
    <dgm:cxn modelId="{62134B6F-DA6B-49F7-A571-C7F4335D009C}" type="presParOf" srcId="{71422677-26FE-48BC-A25C-E344CB7837C5}" destId="{30DDD52F-22D1-4278-BDBE-B4F7E5BD7670}" srcOrd="0" destOrd="0" presId="urn:microsoft.com/office/officeart/2008/layout/LinedList"/>
    <dgm:cxn modelId="{114D0FCB-9721-4DD5-BCD2-EEC415553E09}" type="presParOf" srcId="{71422677-26FE-48BC-A25C-E344CB7837C5}" destId="{46C29501-9B35-4E06-9C91-D88F60814955}" srcOrd="1" destOrd="0" presId="urn:microsoft.com/office/officeart/2008/layout/LinedList"/>
    <dgm:cxn modelId="{5F99C97F-2026-413C-AB1B-C320060AD47D}" type="presParOf" srcId="{D7F2403A-BFEE-4099-A8CC-848DBF60C01D}" destId="{45D7EF1F-9776-4D29-A8E2-B7F9A897FFDB}" srcOrd="12" destOrd="0" presId="urn:microsoft.com/office/officeart/2008/layout/LinedList"/>
    <dgm:cxn modelId="{6086E394-F00B-47E4-A253-52482273A698}" type="presParOf" srcId="{D7F2403A-BFEE-4099-A8CC-848DBF60C01D}" destId="{58FD7248-BF14-4B5E-9CDB-2B815080B341}" srcOrd="13" destOrd="0" presId="urn:microsoft.com/office/officeart/2008/layout/LinedList"/>
    <dgm:cxn modelId="{77BDA015-194F-4CD5-8138-4A2044583FA4}" type="presParOf" srcId="{58FD7248-BF14-4B5E-9CDB-2B815080B341}" destId="{38956283-043D-4B09-A62B-0D92895A8CD2}" srcOrd="0" destOrd="0" presId="urn:microsoft.com/office/officeart/2008/layout/LinedList"/>
    <dgm:cxn modelId="{6C85C523-E7FA-4DC3-A26B-5B60216800B7}" type="presParOf" srcId="{58FD7248-BF14-4B5E-9CDB-2B815080B341}" destId="{02A819D4-9F29-4BAE-AC1A-E29A2821810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743B17A3-8AEA-4FE1-B53B-0A03C8B65421}" type="doc">
      <dgm:prSet loTypeId="urn:microsoft.com/office/officeart/2005/8/layout/orgChart1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99B20E89-54E1-4593-B558-6E1ED2824620}">
      <dgm:prSet/>
      <dgm:spPr/>
      <dgm:t>
        <a:bodyPr/>
        <a:lstStyle/>
        <a:p>
          <a:pPr rtl="0"/>
          <a:r>
            <a:rPr lang="en-GB" dirty="0"/>
            <a:t>Conditions with onset in the developmental period</a:t>
          </a:r>
          <a:endParaRPr lang="en-US" dirty="0"/>
        </a:p>
      </dgm:t>
    </dgm:pt>
    <dgm:pt modelId="{6AF3C615-4921-44DF-B1F0-FBD9A19AA18C}" type="parTrans" cxnId="{2882C326-00D0-494C-A4B8-60DA0C7917A1}">
      <dgm:prSet/>
      <dgm:spPr/>
      <dgm:t>
        <a:bodyPr/>
        <a:lstStyle/>
        <a:p>
          <a:endParaRPr lang="en-GB"/>
        </a:p>
      </dgm:t>
    </dgm:pt>
    <dgm:pt modelId="{C218ACDC-F56B-407D-96B9-82FF89D7FE08}" type="sibTrans" cxnId="{2882C326-00D0-494C-A4B8-60DA0C7917A1}">
      <dgm:prSet/>
      <dgm:spPr/>
      <dgm:t>
        <a:bodyPr/>
        <a:lstStyle/>
        <a:p>
          <a:endParaRPr lang="en-GB"/>
        </a:p>
      </dgm:t>
    </dgm:pt>
    <dgm:pt modelId="{BB3C2150-BBEF-4F84-8FA6-A5741A9BA4A9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pPr rtl="0"/>
          <a:r>
            <a:rPr lang="en-GB" dirty="0"/>
            <a:t>Characterized by impairments of </a:t>
          </a:r>
          <a:endParaRPr lang="en-US" dirty="0"/>
        </a:p>
      </dgm:t>
    </dgm:pt>
    <dgm:pt modelId="{7E1C2270-4514-4434-99DE-DB881CC005DC}" type="parTrans" cxnId="{40756B57-417D-4DEE-85E7-2FBD73F8DB19}">
      <dgm:prSet/>
      <dgm:spPr/>
      <dgm:t>
        <a:bodyPr/>
        <a:lstStyle/>
        <a:p>
          <a:endParaRPr lang="en-GB"/>
        </a:p>
      </dgm:t>
    </dgm:pt>
    <dgm:pt modelId="{9FA61E4A-F61D-4AAA-93E8-184188032D70}" type="sibTrans" cxnId="{40756B57-417D-4DEE-85E7-2FBD73F8DB19}">
      <dgm:prSet/>
      <dgm:spPr/>
      <dgm:t>
        <a:bodyPr/>
        <a:lstStyle/>
        <a:p>
          <a:endParaRPr lang="en-GB"/>
        </a:p>
      </dgm:t>
    </dgm:pt>
    <dgm:pt modelId="{00D96BD3-BCF2-4998-B159-BC342F489CDE}">
      <dgm:prSet/>
      <dgm:spPr/>
      <dgm:t>
        <a:bodyPr/>
        <a:lstStyle/>
        <a:p>
          <a:pPr rtl="0"/>
          <a:r>
            <a:rPr lang="en-GB"/>
            <a:t>Personal</a:t>
          </a:r>
          <a:endParaRPr lang="en-US"/>
        </a:p>
      </dgm:t>
    </dgm:pt>
    <dgm:pt modelId="{7708E1A0-2113-4719-B89C-74381B6144CD}" type="parTrans" cxnId="{89D713ED-23E2-4FDD-87CE-BDB7E1D109C2}">
      <dgm:prSet/>
      <dgm:spPr/>
      <dgm:t>
        <a:bodyPr/>
        <a:lstStyle/>
        <a:p>
          <a:endParaRPr lang="en-GB"/>
        </a:p>
      </dgm:t>
    </dgm:pt>
    <dgm:pt modelId="{58A1F381-7E07-45B5-9E7C-CE2A64DDA4B7}" type="sibTrans" cxnId="{89D713ED-23E2-4FDD-87CE-BDB7E1D109C2}">
      <dgm:prSet/>
      <dgm:spPr/>
      <dgm:t>
        <a:bodyPr/>
        <a:lstStyle/>
        <a:p>
          <a:endParaRPr lang="en-GB"/>
        </a:p>
      </dgm:t>
    </dgm:pt>
    <dgm:pt modelId="{3C7199DC-E427-4E77-BA65-27D3C28F40DC}">
      <dgm:prSet/>
      <dgm:spPr/>
      <dgm:t>
        <a:bodyPr/>
        <a:lstStyle/>
        <a:p>
          <a:pPr rtl="0"/>
          <a:r>
            <a:rPr lang="en-GB"/>
            <a:t>Social</a:t>
          </a:r>
          <a:endParaRPr lang="en-US"/>
        </a:p>
      </dgm:t>
    </dgm:pt>
    <dgm:pt modelId="{B32B4342-4387-410E-984E-943621B1E9D1}" type="parTrans" cxnId="{0A8F5638-D123-41D3-A987-225F24AB5B2C}">
      <dgm:prSet/>
      <dgm:spPr/>
      <dgm:t>
        <a:bodyPr/>
        <a:lstStyle/>
        <a:p>
          <a:endParaRPr lang="en-GB"/>
        </a:p>
      </dgm:t>
    </dgm:pt>
    <dgm:pt modelId="{CF65F3CB-DE34-436A-AAEB-DA50B002976E}" type="sibTrans" cxnId="{0A8F5638-D123-41D3-A987-225F24AB5B2C}">
      <dgm:prSet/>
      <dgm:spPr/>
      <dgm:t>
        <a:bodyPr/>
        <a:lstStyle/>
        <a:p>
          <a:endParaRPr lang="en-GB"/>
        </a:p>
      </dgm:t>
    </dgm:pt>
    <dgm:pt modelId="{B4956807-3C88-4A4F-B49D-C4A9F767DEB4}">
      <dgm:prSet/>
      <dgm:spPr/>
      <dgm:t>
        <a:bodyPr/>
        <a:lstStyle/>
        <a:p>
          <a:pPr rtl="0"/>
          <a:r>
            <a:rPr lang="en-GB"/>
            <a:t>Academic</a:t>
          </a:r>
          <a:endParaRPr lang="en-US"/>
        </a:p>
      </dgm:t>
    </dgm:pt>
    <dgm:pt modelId="{EABD9F9D-2BAA-4998-83AF-C1E14DA73CC7}" type="parTrans" cxnId="{60BFC85D-52B3-4644-81F1-CF100785BD2C}">
      <dgm:prSet/>
      <dgm:spPr/>
      <dgm:t>
        <a:bodyPr/>
        <a:lstStyle/>
        <a:p>
          <a:endParaRPr lang="en-GB"/>
        </a:p>
      </dgm:t>
    </dgm:pt>
    <dgm:pt modelId="{1BE8342E-E88F-4727-9E5A-EC1C20820832}" type="sibTrans" cxnId="{60BFC85D-52B3-4644-81F1-CF100785BD2C}">
      <dgm:prSet/>
      <dgm:spPr/>
      <dgm:t>
        <a:bodyPr/>
        <a:lstStyle/>
        <a:p>
          <a:endParaRPr lang="en-GB"/>
        </a:p>
      </dgm:t>
    </dgm:pt>
    <dgm:pt modelId="{D313C0A3-5DEE-4D15-8A0A-95FDADB2E87F}">
      <dgm:prSet/>
      <dgm:spPr/>
      <dgm:t>
        <a:bodyPr/>
        <a:lstStyle/>
        <a:p>
          <a:pPr rtl="0"/>
          <a:r>
            <a:rPr lang="en-GB" dirty="0"/>
            <a:t>Occupational </a:t>
          </a:r>
          <a:endParaRPr lang="en-US" dirty="0"/>
        </a:p>
      </dgm:t>
    </dgm:pt>
    <dgm:pt modelId="{0A119724-EC47-4132-B009-BD805EA99302}" type="parTrans" cxnId="{A4B7C1D1-542D-45F7-A909-F4AC589510DF}">
      <dgm:prSet/>
      <dgm:spPr/>
      <dgm:t>
        <a:bodyPr/>
        <a:lstStyle/>
        <a:p>
          <a:endParaRPr lang="en-GB"/>
        </a:p>
      </dgm:t>
    </dgm:pt>
    <dgm:pt modelId="{CC96A7D3-F5CA-43BB-B745-D81BCC0CCD06}" type="sibTrans" cxnId="{A4B7C1D1-542D-45F7-A909-F4AC589510DF}">
      <dgm:prSet/>
      <dgm:spPr/>
      <dgm:t>
        <a:bodyPr/>
        <a:lstStyle/>
        <a:p>
          <a:endParaRPr lang="en-GB"/>
        </a:p>
      </dgm:t>
    </dgm:pt>
    <dgm:pt modelId="{AD7B8C89-2579-40D3-82EB-E1CCC85FB468}">
      <dgm:prSet/>
      <dgm:spPr>
        <a:solidFill>
          <a:srgbClr val="0070C0"/>
        </a:solidFill>
      </dgm:spPr>
      <dgm:t>
        <a:bodyPr/>
        <a:lstStyle/>
        <a:p>
          <a:pPr rtl="0"/>
          <a:r>
            <a:rPr lang="en-GB" dirty="0"/>
            <a:t>Deficits varies from very specific limitations to global impairments</a:t>
          </a:r>
          <a:endParaRPr lang="en-US" dirty="0"/>
        </a:p>
      </dgm:t>
    </dgm:pt>
    <dgm:pt modelId="{F9B36276-7463-4BC4-9D6F-77C2C160E9E7}" type="parTrans" cxnId="{B3809120-FC9F-48DF-967B-6E12A3E4C1CE}">
      <dgm:prSet/>
      <dgm:spPr/>
      <dgm:t>
        <a:bodyPr/>
        <a:lstStyle/>
        <a:p>
          <a:endParaRPr lang="en-GB"/>
        </a:p>
      </dgm:t>
    </dgm:pt>
    <dgm:pt modelId="{A2F9CDDE-9F81-41FB-9917-E4FBA369F6AC}" type="sibTrans" cxnId="{B3809120-FC9F-48DF-967B-6E12A3E4C1CE}">
      <dgm:prSet/>
      <dgm:spPr/>
      <dgm:t>
        <a:bodyPr/>
        <a:lstStyle/>
        <a:p>
          <a:endParaRPr lang="en-GB"/>
        </a:p>
      </dgm:t>
    </dgm:pt>
    <dgm:pt modelId="{7AC740D5-2AC3-44E9-9E20-0715BE55DAD3}" type="pres">
      <dgm:prSet presAssocID="{743B17A3-8AEA-4FE1-B53B-0A03C8B6542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5BF23E5-C36B-4A11-B802-769BD08069EA}" type="pres">
      <dgm:prSet presAssocID="{99B20E89-54E1-4593-B558-6E1ED2824620}" presName="hierRoot1" presStyleCnt="0">
        <dgm:presLayoutVars>
          <dgm:hierBranch val="init"/>
        </dgm:presLayoutVars>
      </dgm:prSet>
      <dgm:spPr/>
    </dgm:pt>
    <dgm:pt modelId="{B49701B3-1806-492A-AD46-B3F594DC3D65}" type="pres">
      <dgm:prSet presAssocID="{99B20E89-54E1-4593-B558-6E1ED2824620}" presName="rootComposite1" presStyleCnt="0"/>
      <dgm:spPr/>
    </dgm:pt>
    <dgm:pt modelId="{5A1320BB-7A0F-472E-8F52-10981150D4BD}" type="pres">
      <dgm:prSet presAssocID="{99B20E89-54E1-4593-B558-6E1ED2824620}" presName="rootText1" presStyleLbl="node0" presStyleIdx="0" presStyleCnt="3" custScaleX="147911" custScaleY="159301">
        <dgm:presLayoutVars>
          <dgm:chPref val="3"/>
        </dgm:presLayoutVars>
      </dgm:prSet>
      <dgm:spPr/>
    </dgm:pt>
    <dgm:pt modelId="{C3F9683B-3857-4D27-8F41-F265C5D794E8}" type="pres">
      <dgm:prSet presAssocID="{99B20E89-54E1-4593-B558-6E1ED2824620}" presName="rootConnector1" presStyleLbl="node1" presStyleIdx="0" presStyleCnt="0"/>
      <dgm:spPr/>
    </dgm:pt>
    <dgm:pt modelId="{5AB39059-73B8-4054-BB3C-CA6A62EB2E95}" type="pres">
      <dgm:prSet presAssocID="{99B20E89-54E1-4593-B558-6E1ED2824620}" presName="hierChild2" presStyleCnt="0"/>
      <dgm:spPr/>
    </dgm:pt>
    <dgm:pt modelId="{2251AA62-B4FB-44E6-81F8-639AF1F1D765}" type="pres">
      <dgm:prSet presAssocID="{99B20E89-54E1-4593-B558-6E1ED2824620}" presName="hierChild3" presStyleCnt="0"/>
      <dgm:spPr/>
    </dgm:pt>
    <dgm:pt modelId="{C4525229-7929-4825-94B5-D636EC008446}" type="pres">
      <dgm:prSet presAssocID="{BB3C2150-BBEF-4F84-8FA6-A5741A9BA4A9}" presName="hierRoot1" presStyleCnt="0">
        <dgm:presLayoutVars>
          <dgm:hierBranch val="init"/>
        </dgm:presLayoutVars>
      </dgm:prSet>
      <dgm:spPr/>
    </dgm:pt>
    <dgm:pt modelId="{9F432E2A-F89F-4EBA-9230-7A01289B96FC}" type="pres">
      <dgm:prSet presAssocID="{BB3C2150-BBEF-4F84-8FA6-A5741A9BA4A9}" presName="rootComposite1" presStyleCnt="0"/>
      <dgm:spPr/>
    </dgm:pt>
    <dgm:pt modelId="{C5009DC0-1A0B-4B7B-BD01-EFD587F7D25F}" type="pres">
      <dgm:prSet presAssocID="{BB3C2150-BBEF-4F84-8FA6-A5741A9BA4A9}" presName="rootText1" presStyleLbl="node0" presStyleIdx="1" presStyleCnt="3" custScaleY="155433">
        <dgm:presLayoutVars>
          <dgm:chPref val="3"/>
        </dgm:presLayoutVars>
      </dgm:prSet>
      <dgm:spPr/>
    </dgm:pt>
    <dgm:pt modelId="{DA41548E-207E-4844-833E-646A22DB2B13}" type="pres">
      <dgm:prSet presAssocID="{BB3C2150-BBEF-4F84-8FA6-A5741A9BA4A9}" presName="rootConnector1" presStyleLbl="node1" presStyleIdx="0" presStyleCnt="0"/>
      <dgm:spPr/>
    </dgm:pt>
    <dgm:pt modelId="{DA0F5249-F2C2-44DA-BBD6-7BE2CAB9F869}" type="pres">
      <dgm:prSet presAssocID="{BB3C2150-BBEF-4F84-8FA6-A5741A9BA4A9}" presName="hierChild2" presStyleCnt="0"/>
      <dgm:spPr/>
    </dgm:pt>
    <dgm:pt modelId="{22E31980-D13D-4402-9D18-A224BA8B56A9}" type="pres">
      <dgm:prSet presAssocID="{7708E1A0-2113-4719-B89C-74381B6144CD}" presName="Name37" presStyleLbl="parChTrans1D2" presStyleIdx="0" presStyleCnt="4"/>
      <dgm:spPr/>
    </dgm:pt>
    <dgm:pt modelId="{35603B3A-87C8-4883-9500-E534F32B8DFA}" type="pres">
      <dgm:prSet presAssocID="{00D96BD3-BCF2-4998-B159-BC342F489CDE}" presName="hierRoot2" presStyleCnt="0">
        <dgm:presLayoutVars>
          <dgm:hierBranch val="init"/>
        </dgm:presLayoutVars>
      </dgm:prSet>
      <dgm:spPr/>
    </dgm:pt>
    <dgm:pt modelId="{B0752CB5-F190-4556-A815-996FB83E112F}" type="pres">
      <dgm:prSet presAssocID="{00D96BD3-BCF2-4998-B159-BC342F489CDE}" presName="rootComposite" presStyleCnt="0"/>
      <dgm:spPr/>
    </dgm:pt>
    <dgm:pt modelId="{44D0D017-1644-4307-B703-B950C9452767}" type="pres">
      <dgm:prSet presAssocID="{00D96BD3-BCF2-4998-B159-BC342F489CDE}" presName="rootText" presStyleLbl="node2" presStyleIdx="0" presStyleCnt="4">
        <dgm:presLayoutVars>
          <dgm:chPref val="3"/>
        </dgm:presLayoutVars>
      </dgm:prSet>
      <dgm:spPr/>
    </dgm:pt>
    <dgm:pt modelId="{22480A7D-2CD3-4405-B39F-80463B3E707D}" type="pres">
      <dgm:prSet presAssocID="{00D96BD3-BCF2-4998-B159-BC342F489CDE}" presName="rootConnector" presStyleLbl="node2" presStyleIdx="0" presStyleCnt="4"/>
      <dgm:spPr/>
    </dgm:pt>
    <dgm:pt modelId="{C0743882-9162-44E9-8250-CB8953C51035}" type="pres">
      <dgm:prSet presAssocID="{00D96BD3-BCF2-4998-B159-BC342F489CDE}" presName="hierChild4" presStyleCnt="0"/>
      <dgm:spPr/>
    </dgm:pt>
    <dgm:pt modelId="{E05737E7-040F-4BF0-815B-A451A0EE541D}" type="pres">
      <dgm:prSet presAssocID="{00D96BD3-BCF2-4998-B159-BC342F489CDE}" presName="hierChild5" presStyleCnt="0"/>
      <dgm:spPr/>
    </dgm:pt>
    <dgm:pt modelId="{740E63F8-DA07-49AF-80AC-EAFB592B6C58}" type="pres">
      <dgm:prSet presAssocID="{B32B4342-4387-410E-984E-943621B1E9D1}" presName="Name37" presStyleLbl="parChTrans1D2" presStyleIdx="1" presStyleCnt="4"/>
      <dgm:spPr/>
    </dgm:pt>
    <dgm:pt modelId="{0752E5BD-CF6F-4071-B734-E79978265899}" type="pres">
      <dgm:prSet presAssocID="{3C7199DC-E427-4E77-BA65-27D3C28F40DC}" presName="hierRoot2" presStyleCnt="0">
        <dgm:presLayoutVars>
          <dgm:hierBranch val="init"/>
        </dgm:presLayoutVars>
      </dgm:prSet>
      <dgm:spPr/>
    </dgm:pt>
    <dgm:pt modelId="{CC36678E-EFB2-4984-A4CC-0C47298800BE}" type="pres">
      <dgm:prSet presAssocID="{3C7199DC-E427-4E77-BA65-27D3C28F40DC}" presName="rootComposite" presStyleCnt="0"/>
      <dgm:spPr/>
    </dgm:pt>
    <dgm:pt modelId="{38F44674-01D0-4CD5-BAB7-E8E588788CF6}" type="pres">
      <dgm:prSet presAssocID="{3C7199DC-E427-4E77-BA65-27D3C28F40DC}" presName="rootText" presStyleLbl="node2" presStyleIdx="1" presStyleCnt="4">
        <dgm:presLayoutVars>
          <dgm:chPref val="3"/>
        </dgm:presLayoutVars>
      </dgm:prSet>
      <dgm:spPr/>
    </dgm:pt>
    <dgm:pt modelId="{81FCEEDC-DBE4-42DA-BE21-8621AFCBA8A0}" type="pres">
      <dgm:prSet presAssocID="{3C7199DC-E427-4E77-BA65-27D3C28F40DC}" presName="rootConnector" presStyleLbl="node2" presStyleIdx="1" presStyleCnt="4"/>
      <dgm:spPr/>
    </dgm:pt>
    <dgm:pt modelId="{5AEA0A1A-0274-401A-8F33-C533FCA66097}" type="pres">
      <dgm:prSet presAssocID="{3C7199DC-E427-4E77-BA65-27D3C28F40DC}" presName="hierChild4" presStyleCnt="0"/>
      <dgm:spPr/>
    </dgm:pt>
    <dgm:pt modelId="{236B6C87-DB0E-4A98-80E1-925E1D2FC37D}" type="pres">
      <dgm:prSet presAssocID="{3C7199DC-E427-4E77-BA65-27D3C28F40DC}" presName="hierChild5" presStyleCnt="0"/>
      <dgm:spPr/>
    </dgm:pt>
    <dgm:pt modelId="{67FCC37B-BE5A-4F6E-88A3-523773B6CE12}" type="pres">
      <dgm:prSet presAssocID="{EABD9F9D-2BAA-4998-83AF-C1E14DA73CC7}" presName="Name37" presStyleLbl="parChTrans1D2" presStyleIdx="2" presStyleCnt="4"/>
      <dgm:spPr/>
    </dgm:pt>
    <dgm:pt modelId="{53BFD320-8D2D-4409-B821-5790980879EB}" type="pres">
      <dgm:prSet presAssocID="{B4956807-3C88-4A4F-B49D-C4A9F767DEB4}" presName="hierRoot2" presStyleCnt="0">
        <dgm:presLayoutVars>
          <dgm:hierBranch val="init"/>
        </dgm:presLayoutVars>
      </dgm:prSet>
      <dgm:spPr/>
    </dgm:pt>
    <dgm:pt modelId="{3EBE6E4A-F2CA-4F19-BD27-5A77286B2D47}" type="pres">
      <dgm:prSet presAssocID="{B4956807-3C88-4A4F-B49D-C4A9F767DEB4}" presName="rootComposite" presStyleCnt="0"/>
      <dgm:spPr/>
    </dgm:pt>
    <dgm:pt modelId="{B04AD510-D318-4D4B-9DA6-227C75C91C14}" type="pres">
      <dgm:prSet presAssocID="{B4956807-3C88-4A4F-B49D-C4A9F767DEB4}" presName="rootText" presStyleLbl="node2" presStyleIdx="2" presStyleCnt="4">
        <dgm:presLayoutVars>
          <dgm:chPref val="3"/>
        </dgm:presLayoutVars>
      </dgm:prSet>
      <dgm:spPr/>
    </dgm:pt>
    <dgm:pt modelId="{F04953F1-D212-49E0-BDBA-D0CB2CA37323}" type="pres">
      <dgm:prSet presAssocID="{B4956807-3C88-4A4F-B49D-C4A9F767DEB4}" presName="rootConnector" presStyleLbl="node2" presStyleIdx="2" presStyleCnt="4"/>
      <dgm:spPr/>
    </dgm:pt>
    <dgm:pt modelId="{FEDD3138-2FA7-4914-AE84-7EFD22D15C59}" type="pres">
      <dgm:prSet presAssocID="{B4956807-3C88-4A4F-B49D-C4A9F767DEB4}" presName="hierChild4" presStyleCnt="0"/>
      <dgm:spPr/>
    </dgm:pt>
    <dgm:pt modelId="{2C9D7C72-C40D-4C03-B788-FD3AF7F43B5F}" type="pres">
      <dgm:prSet presAssocID="{B4956807-3C88-4A4F-B49D-C4A9F767DEB4}" presName="hierChild5" presStyleCnt="0"/>
      <dgm:spPr/>
    </dgm:pt>
    <dgm:pt modelId="{1A95E37F-811D-4B8E-8277-D16A3B28B12B}" type="pres">
      <dgm:prSet presAssocID="{0A119724-EC47-4132-B009-BD805EA99302}" presName="Name37" presStyleLbl="parChTrans1D2" presStyleIdx="3" presStyleCnt="4"/>
      <dgm:spPr/>
    </dgm:pt>
    <dgm:pt modelId="{DDE02807-865E-48F5-BD90-229777A58F39}" type="pres">
      <dgm:prSet presAssocID="{D313C0A3-5DEE-4D15-8A0A-95FDADB2E87F}" presName="hierRoot2" presStyleCnt="0">
        <dgm:presLayoutVars>
          <dgm:hierBranch val="init"/>
        </dgm:presLayoutVars>
      </dgm:prSet>
      <dgm:spPr/>
    </dgm:pt>
    <dgm:pt modelId="{868AC12F-D8B1-4102-982A-295514F9A417}" type="pres">
      <dgm:prSet presAssocID="{D313C0A3-5DEE-4D15-8A0A-95FDADB2E87F}" presName="rootComposite" presStyleCnt="0"/>
      <dgm:spPr/>
    </dgm:pt>
    <dgm:pt modelId="{A756F2D0-AE3B-43C4-AFD7-2B6F25720DB2}" type="pres">
      <dgm:prSet presAssocID="{D313C0A3-5DEE-4D15-8A0A-95FDADB2E87F}" presName="rootText" presStyleLbl="node2" presStyleIdx="3" presStyleCnt="4">
        <dgm:presLayoutVars>
          <dgm:chPref val="3"/>
        </dgm:presLayoutVars>
      </dgm:prSet>
      <dgm:spPr/>
    </dgm:pt>
    <dgm:pt modelId="{004995D8-83D7-4E10-906A-C93BAD810769}" type="pres">
      <dgm:prSet presAssocID="{D313C0A3-5DEE-4D15-8A0A-95FDADB2E87F}" presName="rootConnector" presStyleLbl="node2" presStyleIdx="3" presStyleCnt="4"/>
      <dgm:spPr/>
    </dgm:pt>
    <dgm:pt modelId="{CAB72CD9-C1A0-49A7-90A6-4EBBE8BF20FB}" type="pres">
      <dgm:prSet presAssocID="{D313C0A3-5DEE-4D15-8A0A-95FDADB2E87F}" presName="hierChild4" presStyleCnt="0"/>
      <dgm:spPr/>
    </dgm:pt>
    <dgm:pt modelId="{F99B64C6-077F-4FE9-93BD-E6D231A5E87C}" type="pres">
      <dgm:prSet presAssocID="{D313C0A3-5DEE-4D15-8A0A-95FDADB2E87F}" presName="hierChild5" presStyleCnt="0"/>
      <dgm:spPr/>
    </dgm:pt>
    <dgm:pt modelId="{4ABACFEE-C858-4EF1-A14E-71D46F5B9B31}" type="pres">
      <dgm:prSet presAssocID="{BB3C2150-BBEF-4F84-8FA6-A5741A9BA4A9}" presName="hierChild3" presStyleCnt="0"/>
      <dgm:spPr/>
    </dgm:pt>
    <dgm:pt modelId="{BAC07270-8BB7-4062-A75A-692392312E70}" type="pres">
      <dgm:prSet presAssocID="{AD7B8C89-2579-40D3-82EB-E1CCC85FB468}" presName="hierRoot1" presStyleCnt="0">
        <dgm:presLayoutVars>
          <dgm:hierBranch val="init"/>
        </dgm:presLayoutVars>
      </dgm:prSet>
      <dgm:spPr/>
    </dgm:pt>
    <dgm:pt modelId="{C5E78849-B2B7-43B7-B0B6-9976E1019A86}" type="pres">
      <dgm:prSet presAssocID="{AD7B8C89-2579-40D3-82EB-E1CCC85FB468}" presName="rootComposite1" presStyleCnt="0"/>
      <dgm:spPr/>
    </dgm:pt>
    <dgm:pt modelId="{6E5A9140-64C6-4931-8155-BFAD3753FEDD}" type="pres">
      <dgm:prSet presAssocID="{AD7B8C89-2579-40D3-82EB-E1CCC85FB468}" presName="rootText1" presStyleLbl="node0" presStyleIdx="2" presStyleCnt="3" custScaleX="177339" custScaleY="159301">
        <dgm:presLayoutVars>
          <dgm:chPref val="3"/>
        </dgm:presLayoutVars>
      </dgm:prSet>
      <dgm:spPr/>
    </dgm:pt>
    <dgm:pt modelId="{88515A48-3311-4F51-AE99-DE15F8174E1A}" type="pres">
      <dgm:prSet presAssocID="{AD7B8C89-2579-40D3-82EB-E1CCC85FB468}" presName="rootConnector1" presStyleLbl="node1" presStyleIdx="0" presStyleCnt="0"/>
      <dgm:spPr/>
    </dgm:pt>
    <dgm:pt modelId="{77F13308-356D-4E26-A3AD-C2DC876C0D04}" type="pres">
      <dgm:prSet presAssocID="{AD7B8C89-2579-40D3-82EB-E1CCC85FB468}" presName="hierChild2" presStyleCnt="0"/>
      <dgm:spPr/>
    </dgm:pt>
    <dgm:pt modelId="{FFC5A44B-3A99-4F9F-9546-4941AEA4453B}" type="pres">
      <dgm:prSet presAssocID="{AD7B8C89-2579-40D3-82EB-E1CCC85FB468}" presName="hierChild3" presStyleCnt="0"/>
      <dgm:spPr/>
    </dgm:pt>
  </dgm:ptLst>
  <dgm:cxnLst>
    <dgm:cxn modelId="{08B9130D-F763-4424-8BC2-783143F3280D}" type="presOf" srcId="{B4956807-3C88-4A4F-B49D-C4A9F767DEB4}" destId="{B04AD510-D318-4D4B-9DA6-227C75C91C14}" srcOrd="0" destOrd="0" presId="urn:microsoft.com/office/officeart/2005/8/layout/orgChart1"/>
    <dgm:cxn modelId="{741A3C0E-243A-4C3C-AA18-E8B04EE1F3E3}" type="presOf" srcId="{7708E1A0-2113-4719-B89C-74381B6144CD}" destId="{22E31980-D13D-4402-9D18-A224BA8B56A9}" srcOrd="0" destOrd="0" presId="urn:microsoft.com/office/officeart/2005/8/layout/orgChart1"/>
    <dgm:cxn modelId="{B3809120-FC9F-48DF-967B-6E12A3E4C1CE}" srcId="{743B17A3-8AEA-4FE1-B53B-0A03C8B65421}" destId="{AD7B8C89-2579-40D3-82EB-E1CCC85FB468}" srcOrd="2" destOrd="0" parTransId="{F9B36276-7463-4BC4-9D6F-77C2C160E9E7}" sibTransId="{A2F9CDDE-9F81-41FB-9917-E4FBA369F6AC}"/>
    <dgm:cxn modelId="{2882C326-00D0-494C-A4B8-60DA0C7917A1}" srcId="{743B17A3-8AEA-4FE1-B53B-0A03C8B65421}" destId="{99B20E89-54E1-4593-B558-6E1ED2824620}" srcOrd="0" destOrd="0" parTransId="{6AF3C615-4921-44DF-B1F0-FBD9A19AA18C}" sibTransId="{C218ACDC-F56B-407D-96B9-82FF89D7FE08}"/>
    <dgm:cxn modelId="{B1EF2A2B-4491-44E0-8C9B-844F896CAF68}" type="presOf" srcId="{3C7199DC-E427-4E77-BA65-27D3C28F40DC}" destId="{38F44674-01D0-4CD5-BAB7-E8E588788CF6}" srcOrd="0" destOrd="0" presId="urn:microsoft.com/office/officeart/2005/8/layout/orgChart1"/>
    <dgm:cxn modelId="{72725C2B-D8CF-42B3-A9C1-9BF473912E6C}" type="presOf" srcId="{BB3C2150-BBEF-4F84-8FA6-A5741A9BA4A9}" destId="{DA41548E-207E-4844-833E-646A22DB2B13}" srcOrd="1" destOrd="0" presId="urn:microsoft.com/office/officeart/2005/8/layout/orgChart1"/>
    <dgm:cxn modelId="{38FCA22E-50BD-40CC-88D0-AD23903A9CD9}" type="presOf" srcId="{EABD9F9D-2BAA-4998-83AF-C1E14DA73CC7}" destId="{67FCC37B-BE5A-4F6E-88A3-523773B6CE12}" srcOrd="0" destOrd="0" presId="urn:microsoft.com/office/officeart/2005/8/layout/orgChart1"/>
    <dgm:cxn modelId="{945DDD2E-3278-4B95-BBE2-61B023A05A27}" type="presOf" srcId="{D313C0A3-5DEE-4D15-8A0A-95FDADB2E87F}" destId="{004995D8-83D7-4E10-906A-C93BAD810769}" srcOrd="1" destOrd="0" presId="urn:microsoft.com/office/officeart/2005/8/layout/orgChart1"/>
    <dgm:cxn modelId="{FDABAC32-74D6-4D76-B2BD-62B5AF428183}" type="presOf" srcId="{B32B4342-4387-410E-984E-943621B1E9D1}" destId="{740E63F8-DA07-49AF-80AC-EAFB592B6C58}" srcOrd="0" destOrd="0" presId="urn:microsoft.com/office/officeart/2005/8/layout/orgChart1"/>
    <dgm:cxn modelId="{97CC2F35-0B33-48FC-90C7-B74D6830A2FC}" type="presOf" srcId="{99B20E89-54E1-4593-B558-6E1ED2824620}" destId="{C3F9683B-3857-4D27-8F41-F265C5D794E8}" srcOrd="1" destOrd="0" presId="urn:microsoft.com/office/officeart/2005/8/layout/orgChart1"/>
    <dgm:cxn modelId="{0A8F5638-D123-41D3-A987-225F24AB5B2C}" srcId="{BB3C2150-BBEF-4F84-8FA6-A5741A9BA4A9}" destId="{3C7199DC-E427-4E77-BA65-27D3C28F40DC}" srcOrd="1" destOrd="0" parTransId="{B32B4342-4387-410E-984E-943621B1E9D1}" sibTransId="{CF65F3CB-DE34-436A-AAEB-DA50B002976E}"/>
    <dgm:cxn modelId="{40756B57-417D-4DEE-85E7-2FBD73F8DB19}" srcId="{743B17A3-8AEA-4FE1-B53B-0A03C8B65421}" destId="{BB3C2150-BBEF-4F84-8FA6-A5741A9BA4A9}" srcOrd="1" destOrd="0" parTransId="{7E1C2270-4514-4434-99DE-DB881CC005DC}" sibTransId="{9FA61E4A-F61D-4AAA-93E8-184188032D70}"/>
    <dgm:cxn modelId="{60BFC85D-52B3-4644-81F1-CF100785BD2C}" srcId="{BB3C2150-BBEF-4F84-8FA6-A5741A9BA4A9}" destId="{B4956807-3C88-4A4F-B49D-C4A9F767DEB4}" srcOrd="2" destOrd="0" parTransId="{EABD9F9D-2BAA-4998-83AF-C1E14DA73CC7}" sibTransId="{1BE8342E-E88F-4727-9E5A-EC1C20820832}"/>
    <dgm:cxn modelId="{7BE5FE70-C2B8-46C2-9CA4-55BA7CE33290}" type="presOf" srcId="{BB3C2150-BBEF-4F84-8FA6-A5741A9BA4A9}" destId="{C5009DC0-1A0B-4B7B-BD01-EFD587F7D25F}" srcOrd="0" destOrd="0" presId="urn:microsoft.com/office/officeart/2005/8/layout/orgChart1"/>
    <dgm:cxn modelId="{5B537E75-0150-4EC1-AA9C-7ED1162D2468}" type="presOf" srcId="{00D96BD3-BCF2-4998-B159-BC342F489CDE}" destId="{44D0D017-1644-4307-B703-B950C9452767}" srcOrd="0" destOrd="0" presId="urn:microsoft.com/office/officeart/2005/8/layout/orgChart1"/>
    <dgm:cxn modelId="{43355682-3469-4DC7-85D2-295F83B99C78}" type="presOf" srcId="{99B20E89-54E1-4593-B558-6E1ED2824620}" destId="{5A1320BB-7A0F-472E-8F52-10981150D4BD}" srcOrd="0" destOrd="0" presId="urn:microsoft.com/office/officeart/2005/8/layout/orgChart1"/>
    <dgm:cxn modelId="{D0CEF697-7CB0-4214-9FFE-D4941898FBC2}" type="presOf" srcId="{00D96BD3-BCF2-4998-B159-BC342F489CDE}" destId="{22480A7D-2CD3-4405-B39F-80463B3E707D}" srcOrd="1" destOrd="0" presId="urn:microsoft.com/office/officeart/2005/8/layout/orgChart1"/>
    <dgm:cxn modelId="{E08B8D98-C0B3-4D67-B593-CF9C8E6250CC}" type="presOf" srcId="{B4956807-3C88-4A4F-B49D-C4A9F767DEB4}" destId="{F04953F1-D212-49E0-BDBA-D0CB2CA37323}" srcOrd="1" destOrd="0" presId="urn:microsoft.com/office/officeart/2005/8/layout/orgChart1"/>
    <dgm:cxn modelId="{32C004A8-3334-4A37-9D41-BD8D50425EF6}" type="presOf" srcId="{AD7B8C89-2579-40D3-82EB-E1CCC85FB468}" destId="{88515A48-3311-4F51-AE99-DE15F8174E1A}" srcOrd="1" destOrd="0" presId="urn:microsoft.com/office/officeart/2005/8/layout/orgChart1"/>
    <dgm:cxn modelId="{159D03AE-7D98-4B08-A67C-BA24A4AF3DD2}" type="presOf" srcId="{743B17A3-8AEA-4FE1-B53B-0A03C8B65421}" destId="{7AC740D5-2AC3-44E9-9E20-0715BE55DAD3}" srcOrd="0" destOrd="0" presId="urn:microsoft.com/office/officeart/2005/8/layout/orgChart1"/>
    <dgm:cxn modelId="{F38627C2-3ABE-4CEA-95DD-B3BAE818484C}" type="presOf" srcId="{3C7199DC-E427-4E77-BA65-27D3C28F40DC}" destId="{81FCEEDC-DBE4-42DA-BE21-8621AFCBA8A0}" srcOrd="1" destOrd="0" presId="urn:microsoft.com/office/officeart/2005/8/layout/orgChart1"/>
    <dgm:cxn modelId="{35355EC4-62A9-4D16-8082-FE19972B9D18}" type="presOf" srcId="{AD7B8C89-2579-40D3-82EB-E1CCC85FB468}" destId="{6E5A9140-64C6-4931-8155-BFAD3753FEDD}" srcOrd="0" destOrd="0" presId="urn:microsoft.com/office/officeart/2005/8/layout/orgChart1"/>
    <dgm:cxn modelId="{A4B7C1D1-542D-45F7-A909-F4AC589510DF}" srcId="{BB3C2150-BBEF-4F84-8FA6-A5741A9BA4A9}" destId="{D313C0A3-5DEE-4D15-8A0A-95FDADB2E87F}" srcOrd="3" destOrd="0" parTransId="{0A119724-EC47-4132-B009-BD805EA99302}" sibTransId="{CC96A7D3-F5CA-43BB-B745-D81BCC0CCD06}"/>
    <dgm:cxn modelId="{87A517DE-9834-4F1C-9713-5B9D0AF835FF}" type="presOf" srcId="{D313C0A3-5DEE-4D15-8A0A-95FDADB2E87F}" destId="{A756F2D0-AE3B-43C4-AFD7-2B6F25720DB2}" srcOrd="0" destOrd="0" presId="urn:microsoft.com/office/officeart/2005/8/layout/orgChart1"/>
    <dgm:cxn modelId="{71CEA4E0-4C7E-4883-85ED-039C83DEAE40}" type="presOf" srcId="{0A119724-EC47-4132-B009-BD805EA99302}" destId="{1A95E37F-811D-4B8E-8277-D16A3B28B12B}" srcOrd="0" destOrd="0" presId="urn:microsoft.com/office/officeart/2005/8/layout/orgChart1"/>
    <dgm:cxn modelId="{89D713ED-23E2-4FDD-87CE-BDB7E1D109C2}" srcId="{BB3C2150-BBEF-4F84-8FA6-A5741A9BA4A9}" destId="{00D96BD3-BCF2-4998-B159-BC342F489CDE}" srcOrd="0" destOrd="0" parTransId="{7708E1A0-2113-4719-B89C-74381B6144CD}" sibTransId="{58A1F381-7E07-45B5-9E7C-CE2A64DDA4B7}"/>
    <dgm:cxn modelId="{9AF925E1-9AD7-4FB6-B315-68628C494EE2}" type="presParOf" srcId="{7AC740D5-2AC3-44E9-9E20-0715BE55DAD3}" destId="{65BF23E5-C36B-4A11-B802-769BD08069EA}" srcOrd="0" destOrd="0" presId="urn:microsoft.com/office/officeart/2005/8/layout/orgChart1"/>
    <dgm:cxn modelId="{67F779DB-F25A-4256-A371-6F0B77A4D6DA}" type="presParOf" srcId="{65BF23E5-C36B-4A11-B802-769BD08069EA}" destId="{B49701B3-1806-492A-AD46-B3F594DC3D65}" srcOrd="0" destOrd="0" presId="urn:microsoft.com/office/officeart/2005/8/layout/orgChart1"/>
    <dgm:cxn modelId="{2FFA9460-9DBB-4213-866E-5A88998BDF7E}" type="presParOf" srcId="{B49701B3-1806-492A-AD46-B3F594DC3D65}" destId="{5A1320BB-7A0F-472E-8F52-10981150D4BD}" srcOrd="0" destOrd="0" presId="urn:microsoft.com/office/officeart/2005/8/layout/orgChart1"/>
    <dgm:cxn modelId="{058163B9-7294-4875-B2D0-FE84CEA97814}" type="presParOf" srcId="{B49701B3-1806-492A-AD46-B3F594DC3D65}" destId="{C3F9683B-3857-4D27-8F41-F265C5D794E8}" srcOrd="1" destOrd="0" presId="urn:microsoft.com/office/officeart/2005/8/layout/orgChart1"/>
    <dgm:cxn modelId="{B41412B9-DDF3-457A-BFD2-499FEF6F249D}" type="presParOf" srcId="{65BF23E5-C36B-4A11-B802-769BD08069EA}" destId="{5AB39059-73B8-4054-BB3C-CA6A62EB2E95}" srcOrd="1" destOrd="0" presId="urn:microsoft.com/office/officeart/2005/8/layout/orgChart1"/>
    <dgm:cxn modelId="{579AEDF0-8100-4FF3-B88D-2B64D29238C6}" type="presParOf" srcId="{65BF23E5-C36B-4A11-B802-769BD08069EA}" destId="{2251AA62-B4FB-44E6-81F8-639AF1F1D765}" srcOrd="2" destOrd="0" presId="urn:microsoft.com/office/officeart/2005/8/layout/orgChart1"/>
    <dgm:cxn modelId="{811593E2-400B-4E5C-8C1C-773CB2D9D9B2}" type="presParOf" srcId="{7AC740D5-2AC3-44E9-9E20-0715BE55DAD3}" destId="{C4525229-7929-4825-94B5-D636EC008446}" srcOrd="1" destOrd="0" presId="urn:microsoft.com/office/officeart/2005/8/layout/orgChart1"/>
    <dgm:cxn modelId="{8C0849A5-80BB-4798-A257-5785922E3C8F}" type="presParOf" srcId="{C4525229-7929-4825-94B5-D636EC008446}" destId="{9F432E2A-F89F-4EBA-9230-7A01289B96FC}" srcOrd="0" destOrd="0" presId="urn:microsoft.com/office/officeart/2005/8/layout/orgChart1"/>
    <dgm:cxn modelId="{E65F429B-E44E-46CE-959B-3D5574BC7192}" type="presParOf" srcId="{9F432E2A-F89F-4EBA-9230-7A01289B96FC}" destId="{C5009DC0-1A0B-4B7B-BD01-EFD587F7D25F}" srcOrd="0" destOrd="0" presId="urn:microsoft.com/office/officeart/2005/8/layout/orgChart1"/>
    <dgm:cxn modelId="{36AF314F-0A03-4B0B-84D2-03F01F4F7418}" type="presParOf" srcId="{9F432E2A-F89F-4EBA-9230-7A01289B96FC}" destId="{DA41548E-207E-4844-833E-646A22DB2B13}" srcOrd="1" destOrd="0" presId="urn:microsoft.com/office/officeart/2005/8/layout/orgChart1"/>
    <dgm:cxn modelId="{8B7340E2-1413-45BE-BD1F-C78AAC1326E7}" type="presParOf" srcId="{C4525229-7929-4825-94B5-D636EC008446}" destId="{DA0F5249-F2C2-44DA-BBD6-7BE2CAB9F869}" srcOrd="1" destOrd="0" presId="urn:microsoft.com/office/officeart/2005/8/layout/orgChart1"/>
    <dgm:cxn modelId="{678D2FEA-710B-4BEE-94FC-D9ACEF5B0A1F}" type="presParOf" srcId="{DA0F5249-F2C2-44DA-BBD6-7BE2CAB9F869}" destId="{22E31980-D13D-4402-9D18-A224BA8B56A9}" srcOrd="0" destOrd="0" presId="urn:microsoft.com/office/officeart/2005/8/layout/orgChart1"/>
    <dgm:cxn modelId="{91BF3450-DB1A-49A6-B892-302A22ADCFF3}" type="presParOf" srcId="{DA0F5249-F2C2-44DA-BBD6-7BE2CAB9F869}" destId="{35603B3A-87C8-4883-9500-E534F32B8DFA}" srcOrd="1" destOrd="0" presId="urn:microsoft.com/office/officeart/2005/8/layout/orgChart1"/>
    <dgm:cxn modelId="{F0F6D8B2-1DF2-44E4-B91A-9218E92F43D1}" type="presParOf" srcId="{35603B3A-87C8-4883-9500-E534F32B8DFA}" destId="{B0752CB5-F190-4556-A815-996FB83E112F}" srcOrd="0" destOrd="0" presId="urn:microsoft.com/office/officeart/2005/8/layout/orgChart1"/>
    <dgm:cxn modelId="{64D82A9E-52E0-420F-A158-EB816277923A}" type="presParOf" srcId="{B0752CB5-F190-4556-A815-996FB83E112F}" destId="{44D0D017-1644-4307-B703-B950C9452767}" srcOrd="0" destOrd="0" presId="urn:microsoft.com/office/officeart/2005/8/layout/orgChart1"/>
    <dgm:cxn modelId="{DB445D82-A6A8-48E1-A8A2-A062158163CD}" type="presParOf" srcId="{B0752CB5-F190-4556-A815-996FB83E112F}" destId="{22480A7D-2CD3-4405-B39F-80463B3E707D}" srcOrd="1" destOrd="0" presId="urn:microsoft.com/office/officeart/2005/8/layout/orgChart1"/>
    <dgm:cxn modelId="{4E8A138A-ED65-47DF-885C-693D0BD21D0D}" type="presParOf" srcId="{35603B3A-87C8-4883-9500-E534F32B8DFA}" destId="{C0743882-9162-44E9-8250-CB8953C51035}" srcOrd="1" destOrd="0" presId="urn:microsoft.com/office/officeart/2005/8/layout/orgChart1"/>
    <dgm:cxn modelId="{BBFE85FA-73B4-4AD2-9078-500CFAD97658}" type="presParOf" srcId="{35603B3A-87C8-4883-9500-E534F32B8DFA}" destId="{E05737E7-040F-4BF0-815B-A451A0EE541D}" srcOrd="2" destOrd="0" presId="urn:microsoft.com/office/officeart/2005/8/layout/orgChart1"/>
    <dgm:cxn modelId="{97D5B80F-8DD3-4781-855E-919A64FD5948}" type="presParOf" srcId="{DA0F5249-F2C2-44DA-BBD6-7BE2CAB9F869}" destId="{740E63F8-DA07-49AF-80AC-EAFB592B6C58}" srcOrd="2" destOrd="0" presId="urn:microsoft.com/office/officeart/2005/8/layout/orgChart1"/>
    <dgm:cxn modelId="{1CCCC970-2E73-4D54-AAB7-0D5CC6460BFE}" type="presParOf" srcId="{DA0F5249-F2C2-44DA-BBD6-7BE2CAB9F869}" destId="{0752E5BD-CF6F-4071-B734-E79978265899}" srcOrd="3" destOrd="0" presId="urn:microsoft.com/office/officeart/2005/8/layout/orgChart1"/>
    <dgm:cxn modelId="{30001B15-D248-4E69-85DC-B09382A80F7A}" type="presParOf" srcId="{0752E5BD-CF6F-4071-B734-E79978265899}" destId="{CC36678E-EFB2-4984-A4CC-0C47298800BE}" srcOrd="0" destOrd="0" presId="urn:microsoft.com/office/officeart/2005/8/layout/orgChart1"/>
    <dgm:cxn modelId="{66AEE9F5-9602-4E91-A944-E751B0C066DC}" type="presParOf" srcId="{CC36678E-EFB2-4984-A4CC-0C47298800BE}" destId="{38F44674-01D0-4CD5-BAB7-E8E588788CF6}" srcOrd="0" destOrd="0" presId="urn:microsoft.com/office/officeart/2005/8/layout/orgChart1"/>
    <dgm:cxn modelId="{28B80F43-7B6B-4485-86DE-6085F7829099}" type="presParOf" srcId="{CC36678E-EFB2-4984-A4CC-0C47298800BE}" destId="{81FCEEDC-DBE4-42DA-BE21-8621AFCBA8A0}" srcOrd="1" destOrd="0" presId="urn:microsoft.com/office/officeart/2005/8/layout/orgChart1"/>
    <dgm:cxn modelId="{90182569-F1FC-4DEB-BED8-00495E78C25F}" type="presParOf" srcId="{0752E5BD-CF6F-4071-B734-E79978265899}" destId="{5AEA0A1A-0274-401A-8F33-C533FCA66097}" srcOrd="1" destOrd="0" presId="urn:microsoft.com/office/officeart/2005/8/layout/orgChart1"/>
    <dgm:cxn modelId="{EBC40C1C-6BA0-4DE3-B6DC-9CF3E55EDEA8}" type="presParOf" srcId="{0752E5BD-CF6F-4071-B734-E79978265899}" destId="{236B6C87-DB0E-4A98-80E1-925E1D2FC37D}" srcOrd="2" destOrd="0" presId="urn:microsoft.com/office/officeart/2005/8/layout/orgChart1"/>
    <dgm:cxn modelId="{A965E92C-E283-4916-9248-5B490BCCE6F5}" type="presParOf" srcId="{DA0F5249-F2C2-44DA-BBD6-7BE2CAB9F869}" destId="{67FCC37B-BE5A-4F6E-88A3-523773B6CE12}" srcOrd="4" destOrd="0" presId="urn:microsoft.com/office/officeart/2005/8/layout/orgChart1"/>
    <dgm:cxn modelId="{DF4A0FFB-4EE6-4B46-BCD2-6A7DCD4DACB1}" type="presParOf" srcId="{DA0F5249-F2C2-44DA-BBD6-7BE2CAB9F869}" destId="{53BFD320-8D2D-4409-B821-5790980879EB}" srcOrd="5" destOrd="0" presId="urn:microsoft.com/office/officeart/2005/8/layout/orgChart1"/>
    <dgm:cxn modelId="{EFFD7A52-B83E-42E9-B392-78A6BB712FC1}" type="presParOf" srcId="{53BFD320-8D2D-4409-B821-5790980879EB}" destId="{3EBE6E4A-F2CA-4F19-BD27-5A77286B2D47}" srcOrd="0" destOrd="0" presId="urn:microsoft.com/office/officeart/2005/8/layout/orgChart1"/>
    <dgm:cxn modelId="{D3A536F4-FA6D-40F3-BA6C-F644FF762AEC}" type="presParOf" srcId="{3EBE6E4A-F2CA-4F19-BD27-5A77286B2D47}" destId="{B04AD510-D318-4D4B-9DA6-227C75C91C14}" srcOrd="0" destOrd="0" presId="urn:microsoft.com/office/officeart/2005/8/layout/orgChart1"/>
    <dgm:cxn modelId="{B4DBF98A-283B-4221-8BA3-F0EDBB988D85}" type="presParOf" srcId="{3EBE6E4A-F2CA-4F19-BD27-5A77286B2D47}" destId="{F04953F1-D212-49E0-BDBA-D0CB2CA37323}" srcOrd="1" destOrd="0" presId="urn:microsoft.com/office/officeart/2005/8/layout/orgChart1"/>
    <dgm:cxn modelId="{D0D0497C-A69C-4376-A506-CEA9BD0BFB53}" type="presParOf" srcId="{53BFD320-8D2D-4409-B821-5790980879EB}" destId="{FEDD3138-2FA7-4914-AE84-7EFD22D15C59}" srcOrd="1" destOrd="0" presId="urn:microsoft.com/office/officeart/2005/8/layout/orgChart1"/>
    <dgm:cxn modelId="{617BF07C-D590-4B38-995A-4CC33171888B}" type="presParOf" srcId="{53BFD320-8D2D-4409-B821-5790980879EB}" destId="{2C9D7C72-C40D-4C03-B788-FD3AF7F43B5F}" srcOrd="2" destOrd="0" presId="urn:microsoft.com/office/officeart/2005/8/layout/orgChart1"/>
    <dgm:cxn modelId="{46D990AA-CF07-4624-86EB-9B4FEF141741}" type="presParOf" srcId="{DA0F5249-F2C2-44DA-BBD6-7BE2CAB9F869}" destId="{1A95E37F-811D-4B8E-8277-D16A3B28B12B}" srcOrd="6" destOrd="0" presId="urn:microsoft.com/office/officeart/2005/8/layout/orgChart1"/>
    <dgm:cxn modelId="{787EE623-F5D1-4212-8AC4-ABADF42E3C7E}" type="presParOf" srcId="{DA0F5249-F2C2-44DA-BBD6-7BE2CAB9F869}" destId="{DDE02807-865E-48F5-BD90-229777A58F39}" srcOrd="7" destOrd="0" presId="urn:microsoft.com/office/officeart/2005/8/layout/orgChart1"/>
    <dgm:cxn modelId="{C3A2AC0B-75A2-401C-BAE3-340A4ECA9930}" type="presParOf" srcId="{DDE02807-865E-48F5-BD90-229777A58F39}" destId="{868AC12F-D8B1-4102-982A-295514F9A417}" srcOrd="0" destOrd="0" presId="urn:microsoft.com/office/officeart/2005/8/layout/orgChart1"/>
    <dgm:cxn modelId="{BBCC8C52-B89B-4D50-AC0C-5A6E18FF941D}" type="presParOf" srcId="{868AC12F-D8B1-4102-982A-295514F9A417}" destId="{A756F2D0-AE3B-43C4-AFD7-2B6F25720DB2}" srcOrd="0" destOrd="0" presId="urn:microsoft.com/office/officeart/2005/8/layout/orgChart1"/>
    <dgm:cxn modelId="{EE13160C-0B2B-4D9E-B3E3-E6FB845A9DA4}" type="presParOf" srcId="{868AC12F-D8B1-4102-982A-295514F9A417}" destId="{004995D8-83D7-4E10-906A-C93BAD810769}" srcOrd="1" destOrd="0" presId="urn:microsoft.com/office/officeart/2005/8/layout/orgChart1"/>
    <dgm:cxn modelId="{C32FF487-BF19-4195-9F97-25A6CB4E8D38}" type="presParOf" srcId="{DDE02807-865E-48F5-BD90-229777A58F39}" destId="{CAB72CD9-C1A0-49A7-90A6-4EBBE8BF20FB}" srcOrd="1" destOrd="0" presId="urn:microsoft.com/office/officeart/2005/8/layout/orgChart1"/>
    <dgm:cxn modelId="{CC248986-273C-45D2-B47A-A9BCF0DF7961}" type="presParOf" srcId="{DDE02807-865E-48F5-BD90-229777A58F39}" destId="{F99B64C6-077F-4FE9-93BD-E6D231A5E87C}" srcOrd="2" destOrd="0" presId="urn:microsoft.com/office/officeart/2005/8/layout/orgChart1"/>
    <dgm:cxn modelId="{64A2F7AF-4041-480E-B45C-E9FE8D89ECD6}" type="presParOf" srcId="{C4525229-7929-4825-94B5-D636EC008446}" destId="{4ABACFEE-C858-4EF1-A14E-71D46F5B9B31}" srcOrd="2" destOrd="0" presId="urn:microsoft.com/office/officeart/2005/8/layout/orgChart1"/>
    <dgm:cxn modelId="{C15DA24E-5F64-42E9-B7CA-86265F056F6C}" type="presParOf" srcId="{7AC740D5-2AC3-44E9-9E20-0715BE55DAD3}" destId="{BAC07270-8BB7-4062-A75A-692392312E70}" srcOrd="2" destOrd="0" presId="urn:microsoft.com/office/officeart/2005/8/layout/orgChart1"/>
    <dgm:cxn modelId="{21BC5064-3F06-4CB8-8DD9-B9B282D5D6E5}" type="presParOf" srcId="{BAC07270-8BB7-4062-A75A-692392312E70}" destId="{C5E78849-B2B7-43B7-B0B6-9976E1019A86}" srcOrd="0" destOrd="0" presId="urn:microsoft.com/office/officeart/2005/8/layout/orgChart1"/>
    <dgm:cxn modelId="{2ED9BD88-202C-4B3C-900C-BCBE33F81F67}" type="presParOf" srcId="{C5E78849-B2B7-43B7-B0B6-9976E1019A86}" destId="{6E5A9140-64C6-4931-8155-BFAD3753FEDD}" srcOrd="0" destOrd="0" presId="urn:microsoft.com/office/officeart/2005/8/layout/orgChart1"/>
    <dgm:cxn modelId="{A8818BD2-40B3-4086-A61D-BABA4D7CC5C0}" type="presParOf" srcId="{C5E78849-B2B7-43B7-B0B6-9976E1019A86}" destId="{88515A48-3311-4F51-AE99-DE15F8174E1A}" srcOrd="1" destOrd="0" presId="urn:microsoft.com/office/officeart/2005/8/layout/orgChart1"/>
    <dgm:cxn modelId="{5D94B023-EB83-46FD-A9AE-0A57273C8940}" type="presParOf" srcId="{BAC07270-8BB7-4062-A75A-692392312E70}" destId="{77F13308-356D-4E26-A3AD-C2DC876C0D04}" srcOrd="1" destOrd="0" presId="urn:microsoft.com/office/officeart/2005/8/layout/orgChart1"/>
    <dgm:cxn modelId="{D4F8BBBA-A4AD-4FD1-8CEB-403C1DD10514}" type="presParOf" srcId="{BAC07270-8BB7-4062-A75A-692392312E70}" destId="{FFC5A44B-3A99-4F9F-9546-4941AEA4453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CA9DE3B1-B8EF-4F76-9988-C754EBBCCB11}" type="doc">
      <dgm:prSet loTypeId="urn:microsoft.com/office/officeart/2008/layout/VerticalCurvedList" loCatId="list" qsTypeId="urn:microsoft.com/office/officeart/2005/8/quickstyle/simple1" qsCatId="simple" csTypeId="urn:microsoft.com/office/officeart/2005/8/colors/accent2_3" csCatId="accent2"/>
      <dgm:spPr/>
      <dgm:t>
        <a:bodyPr/>
        <a:lstStyle/>
        <a:p>
          <a:endParaRPr lang="en-GB"/>
        </a:p>
      </dgm:t>
    </dgm:pt>
    <dgm:pt modelId="{9BC4CF3F-6645-43B1-AC44-266A88DE58B7}">
      <dgm:prSet/>
      <dgm:spPr/>
      <dgm:t>
        <a:bodyPr/>
        <a:lstStyle/>
        <a:p>
          <a:pPr rtl="0"/>
          <a:r>
            <a:rPr lang="en-GB"/>
            <a:t>Intellectual disability</a:t>
          </a:r>
          <a:endParaRPr lang="en-US"/>
        </a:p>
      </dgm:t>
    </dgm:pt>
    <dgm:pt modelId="{AB2E11B6-E7A2-4796-A55E-4F320772D0EE}" type="parTrans" cxnId="{AAC91869-6463-44C8-B670-E8973E82E66A}">
      <dgm:prSet/>
      <dgm:spPr/>
      <dgm:t>
        <a:bodyPr/>
        <a:lstStyle/>
        <a:p>
          <a:endParaRPr lang="en-GB"/>
        </a:p>
      </dgm:t>
    </dgm:pt>
    <dgm:pt modelId="{B8909DA1-6110-44CA-80D6-DEEC15E6B83C}" type="sibTrans" cxnId="{AAC91869-6463-44C8-B670-E8973E82E66A}">
      <dgm:prSet/>
      <dgm:spPr/>
      <dgm:t>
        <a:bodyPr/>
        <a:lstStyle/>
        <a:p>
          <a:endParaRPr lang="en-GB"/>
        </a:p>
      </dgm:t>
    </dgm:pt>
    <dgm:pt modelId="{8E4A7BDD-A8F6-49DD-ADFA-49EB6A5C9FD8}">
      <dgm:prSet/>
      <dgm:spPr/>
      <dgm:t>
        <a:bodyPr/>
        <a:lstStyle/>
        <a:p>
          <a:pPr rtl="0"/>
          <a:r>
            <a:rPr lang="en-GB"/>
            <a:t>Communication disorder</a:t>
          </a:r>
          <a:endParaRPr lang="en-US"/>
        </a:p>
      </dgm:t>
    </dgm:pt>
    <dgm:pt modelId="{F360DC8F-E469-4986-B307-6E36F550201C}" type="parTrans" cxnId="{8D0063F1-C273-4AC8-BAC1-F78186FB6E93}">
      <dgm:prSet/>
      <dgm:spPr/>
      <dgm:t>
        <a:bodyPr/>
        <a:lstStyle/>
        <a:p>
          <a:endParaRPr lang="en-GB"/>
        </a:p>
      </dgm:t>
    </dgm:pt>
    <dgm:pt modelId="{6732CE80-CC5E-46CB-8B46-503A86857425}" type="sibTrans" cxnId="{8D0063F1-C273-4AC8-BAC1-F78186FB6E93}">
      <dgm:prSet/>
      <dgm:spPr/>
      <dgm:t>
        <a:bodyPr/>
        <a:lstStyle/>
        <a:p>
          <a:endParaRPr lang="en-GB"/>
        </a:p>
      </dgm:t>
    </dgm:pt>
    <dgm:pt modelId="{D9B420A1-BD36-41C7-8B05-43E6EEB3C107}">
      <dgm:prSet/>
      <dgm:spPr/>
      <dgm:t>
        <a:bodyPr/>
        <a:lstStyle/>
        <a:p>
          <a:pPr rtl="0"/>
          <a:r>
            <a:rPr lang="en-GB"/>
            <a:t>Autism spectrum disorder</a:t>
          </a:r>
          <a:endParaRPr lang="en-US"/>
        </a:p>
      </dgm:t>
    </dgm:pt>
    <dgm:pt modelId="{E8506DE7-4CEF-4A28-8087-A857C2A3FACF}" type="parTrans" cxnId="{0432E9DC-066D-4D34-83FF-D1EF3960FFF9}">
      <dgm:prSet/>
      <dgm:spPr/>
      <dgm:t>
        <a:bodyPr/>
        <a:lstStyle/>
        <a:p>
          <a:endParaRPr lang="en-GB"/>
        </a:p>
      </dgm:t>
    </dgm:pt>
    <dgm:pt modelId="{66C7B058-0D8A-45AA-B798-328BD8524AA8}" type="sibTrans" cxnId="{0432E9DC-066D-4D34-83FF-D1EF3960FFF9}">
      <dgm:prSet/>
      <dgm:spPr/>
      <dgm:t>
        <a:bodyPr/>
        <a:lstStyle/>
        <a:p>
          <a:endParaRPr lang="en-GB"/>
        </a:p>
      </dgm:t>
    </dgm:pt>
    <dgm:pt modelId="{A66FD251-3F99-47B3-839A-2F5188E74853}">
      <dgm:prSet/>
      <dgm:spPr/>
      <dgm:t>
        <a:bodyPr/>
        <a:lstStyle/>
        <a:p>
          <a:pPr rtl="0"/>
          <a:r>
            <a:rPr lang="en-GB"/>
            <a:t>Attention deficit hyperactivity disorder</a:t>
          </a:r>
          <a:endParaRPr lang="en-US"/>
        </a:p>
      </dgm:t>
    </dgm:pt>
    <dgm:pt modelId="{29751008-0B51-4470-9EBF-ECE892D567F2}" type="parTrans" cxnId="{59370E4F-E696-4C5F-BE9E-4E61614FD3AC}">
      <dgm:prSet/>
      <dgm:spPr/>
      <dgm:t>
        <a:bodyPr/>
        <a:lstStyle/>
        <a:p>
          <a:endParaRPr lang="en-GB"/>
        </a:p>
      </dgm:t>
    </dgm:pt>
    <dgm:pt modelId="{B2C95371-9038-4136-9165-7DC80315E026}" type="sibTrans" cxnId="{59370E4F-E696-4C5F-BE9E-4E61614FD3AC}">
      <dgm:prSet/>
      <dgm:spPr/>
      <dgm:t>
        <a:bodyPr/>
        <a:lstStyle/>
        <a:p>
          <a:endParaRPr lang="en-GB"/>
        </a:p>
      </dgm:t>
    </dgm:pt>
    <dgm:pt modelId="{F9DCD170-5571-496A-911C-2816F0910F83}">
      <dgm:prSet/>
      <dgm:spPr/>
      <dgm:t>
        <a:bodyPr/>
        <a:lstStyle/>
        <a:p>
          <a:pPr rtl="0"/>
          <a:r>
            <a:rPr lang="en-GB"/>
            <a:t>Specific learning disorder</a:t>
          </a:r>
          <a:endParaRPr lang="en-US"/>
        </a:p>
      </dgm:t>
    </dgm:pt>
    <dgm:pt modelId="{CDA316A4-2556-48D3-A039-829D699835EC}" type="parTrans" cxnId="{794FCC5D-30C7-49E5-B43C-0B97DABE0F4D}">
      <dgm:prSet/>
      <dgm:spPr/>
      <dgm:t>
        <a:bodyPr/>
        <a:lstStyle/>
        <a:p>
          <a:endParaRPr lang="en-GB"/>
        </a:p>
      </dgm:t>
    </dgm:pt>
    <dgm:pt modelId="{582B0EC2-C4E6-4BB7-B4A7-00D26B32222D}" type="sibTrans" cxnId="{794FCC5D-30C7-49E5-B43C-0B97DABE0F4D}">
      <dgm:prSet/>
      <dgm:spPr/>
      <dgm:t>
        <a:bodyPr/>
        <a:lstStyle/>
        <a:p>
          <a:endParaRPr lang="en-GB"/>
        </a:p>
      </dgm:t>
    </dgm:pt>
    <dgm:pt modelId="{0BB62270-5885-47FF-A7CD-1BFD44851164}">
      <dgm:prSet/>
      <dgm:spPr/>
      <dgm:t>
        <a:bodyPr/>
        <a:lstStyle/>
        <a:p>
          <a:pPr rtl="0"/>
          <a:r>
            <a:rPr lang="en-GB"/>
            <a:t>Motor/Tic disorders</a:t>
          </a:r>
          <a:endParaRPr lang="en-US"/>
        </a:p>
      </dgm:t>
    </dgm:pt>
    <dgm:pt modelId="{94CED177-78B4-4E8D-B0A5-96E5484ABD70}" type="parTrans" cxnId="{F53BC8AC-4282-41A8-BDDF-AF9FE7B42409}">
      <dgm:prSet/>
      <dgm:spPr/>
      <dgm:t>
        <a:bodyPr/>
        <a:lstStyle/>
        <a:p>
          <a:endParaRPr lang="en-GB"/>
        </a:p>
      </dgm:t>
    </dgm:pt>
    <dgm:pt modelId="{798405CE-AFCC-4103-819A-F22E049EDF1D}" type="sibTrans" cxnId="{F53BC8AC-4282-41A8-BDDF-AF9FE7B42409}">
      <dgm:prSet/>
      <dgm:spPr/>
      <dgm:t>
        <a:bodyPr/>
        <a:lstStyle/>
        <a:p>
          <a:endParaRPr lang="en-GB"/>
        </a:p>
      </dgm:t>
    </dgm:pt>
    <dgm:pt modelId="{757682B4-5DEC-4C74-A0C5-C70B0E399965}" type="pres">
      <dgm:prSet presAssocID="{CA9DE3B1-B8EF-4F76-9988-C754EBBCCB11}" presName="Name0" presStyleCnt="0">
        <dgm:presLayoutVars>
          <dgm:chMax val="7"/>
          <dgm:chPref val="7"/>
          <dgm:dir/>
        </dgm:presLayoutVars>
      </dgm:prSet>
      <dgm:spPr/>
    </dgm:pt>
    <dgm:pt modelId="{45181B56-7583-452D-88D0-965EA59541EB}" type="pres">
      <dgm:prSet presAssocID="{CA9DE3B1-B8EF-4F76-9988-C754EBBCCB11}" presName="Name1" presStyleCnt="0"/>
      <dgm:spPr/>
    </dgm:pt>
    <dgm:pt modelId="{B6118D69-8B24-4982-95CD-D44683536F94}" type="pres">
      <dgm:prSet presAssocID="{CA9DE3B1-B8EF-4F76-9988-C754EBBCCB11}" presName="cycle" presStyleCnt="0"/>
      <dgm:spPr/>
    </dgm:pt>
    <dgm:pt modelId="{3B717740-4E98-4EF7-A08D-5D2181CCAE29}" type="pres">
      <dgm:prSet presAssocID="{CA9DE3B1-B8EF-4F76-9988-C754EBBCCB11}" presName="srcNode" presStyleLbl="node1" presStyleIdx="0" presStyleCnt="6"/>
      <dgm:spPr/>
    </dgm:pt>
    <dgm:pt modelId="{0293CB08-1A3F-4C02-A5D0-3A83FCBAE17C}" type="pres">
      <dgm:prSet presAssocID="{CA9DE3B1-B8EF-4F76-9988-C754EBBCCB11}" presName="conn" presStyleLbl="parChTrans1D2" presStyleIdx="0" presStyleCnt="1"/>
      <dgm:spPr/>
    </dgm:pt>
    <dgm:pt modelId="{A63A149E-A92F-4148-A61F-D642BA1A909F}" type="pres">
      <dgm:prSet presAssocID="{CA9DE3B1-B8EF-4F76-9988-C754EBBCCB11}" presName="extraNode" presStyleLbl="node1" presStyleIdx="0" presStyleCnt="6"/>
      <dgm:spPr/>
    </dgm:pt>
    <dgm:pt modelId="{D596A335-9923-43C0-9797-5CCCFB95598E}" type="pres">
      <dgm:prSet presAssocID="{CA9DE3B1-B8EF-4F76-9988-C754EBBCCB11}" presName="dstNode" presStyleLbl="node1" presStyleIdx="0" presStyleCnt="6"/>
      <dgm:spPr/>
    </dgm:pt>
    <dgm:pt modelId="{27E592E4-CBBA-4346-B38C-8CCD761F61E8}" type="pres">
      <dgm:prSet presAssocID="{9BC4CF3F-6645-43B1-AC44-266A88DE58B7}" presName="text_1" presStyleLbl="node1" presStyleIdx="0" presStyleCnt="6">
        <dgm:presLayoutVars>
          <dgm:bulletEnabled val="1"/>
        </dgm:presLayoutVars>
      </dgm:prSet>
      <dgm:spPr/>
    </dgm:pt>
    <dgm:pt modelId="{07A969E7-8C4B-4C0A-8315-9FF494CC73CD}" type="pres">
      <dgm:prSet presAssocID="{9BC4CF3F-6645-43B1-AC44-266A88DE58B7}" presName="accent_1" presStyleCnt="0"/>
      <dgm:spPr/>
    </dgm:pt>
    <dgm:pt modelId="{82921C1F-0EC4-46F6-B5E5-6D2B62478889}" type="pres">
      <dgm:prSet presAssocID="{9BC4CF3F-6645-43B1-AC44-266A88DE58B7}" presName="accentRepeatNode" presStyleLbl="solidFgAcc1" presStyleIdx="0" presStyleCnt="6"/>
      <dgm:spPr/>
    </dgm:pt>
    <dgm:pt modelId="{6BA42A3D-8F4E-468A-853F-01AD54CCCD37}" type="pres">
      <dgm:prSet presAssocID="{8E4A7BDD-A8F6-49DD-ADFA-49EB6A5C9FD8}" presName="text_2" presStyleLbl="node1" presStyleIdx="1" presStyleCnt="6">
        <dgm:presLayoutVars>
          <dgm:bulletEnabled val="1"/>
        </dgm:presLayoutVars>
      </dgm:prSet>
      <dgm:spPr/>
    </dgm:pt>
    <dgm:pt modelId="{DE6B6B94-0E02-49B8-A623-B13DD7711614}" type="pres">
      <dgm:prSet presAssocID="{8E4A7BDD-A8F6-49DD-ADFA-49EB6A5C9FD8}" presName="accent_2" presStyleCnt="0"/>
      <dgm:spPr/>
    </dgm:pt>
    <dgm:pt modelId="{641B3CDD-37AC-41D8-B467-37B718B5E1BF}" type="pres">
      <dgm:prSet presAssocID="{8E4A7BDD-A8F6-49DD-ADFA-49EB6A5C9FD8}" presName="accentRepeatNode" presStyleLbl="solidFgAcc1" presStyleIdx="1" presStyleCnt="6"/>
      <dgm:spPr/>
    </dgm:pt>
    <dgm:pt modelId="{01DE7E68-E204-4EAF-AB25-43F9D72A3401}" type="pres">
      <dgm:prSet presAssocID="{D9B420A1-BD36-41C7-8B05-43E6EEB3C107}" presName="text_3" presStyleLbl="node1" presStyleIdx="2" presStyleCnt="6">
        <dgm:presLayoutVars>
          <dgm:bulletEnabled val="1"/>
        </dgm:presLayoutVars>
      </dgm:prSet>
      <dgm:spPr/>
    </dgm:pt>
    <dgm:pt modelId="{DEDCB495-8A15-40AC-A4A4-7E159626BEAD}" type="pres">
      <dgm:prSet presAssocID="{D9B420A1-BD36-41C7-8B05-43E6EEB3C107}" presName="accent_3" presStyleCnt="0"/>
      <dgm:spPr/>
    </dgm:pt>
    <dgm:pt modelId="{C2FAB137-CCF2-40A5-BEC4-30328994DF14}" type="pres">
      <dgm:prSet presAssocID="{D9B420A1-BD36-41C7-8B05-43E6EEB3C107}" presName="accentRepeatNode" presStyleLbl="solidFgAcc1" presStyleIdx="2" presStyleCnt="6"/>
      <dgm:spPr/>
    </dgm:pt>
    <dgm:pt modelId="{1FC6A645-0D50-4F85-AEDB-363D07753E84}" type="pres">
      <dgm:prSet presAssocID="{A66FD251-3F99-47B3-839A-2F5188E74853}" presName="text_4" presStyleLbl="node1" presStyleIdx="3" presStyleCnt="6">
        <dgm:presLayoutVars>
          <dgm:bulletEnabled val="1"/>
        </dgm:presLayoutVars>
      </dgm:prSet>
      <dgm:spPr/>
    </dgm:pt>
    <dgm:pt modelId="{D420FF43-8B0A-4F94-8C8B-99ABAFEA12B1}" type="pres">
      <dgm:prSet presAssocID="{A66FD251-3F99-47B3-839A-2F5188E74853}" presName="accent_4" presStyleCnt="0"/>
      <dgm:spPr/>
    </dgm:pt>
    <dgm:pt modelId="{147F03EF-FD7D-42AC-9DE1-F8F87D944993}" type="pres">
      <dgm:prSet presAssocID="{A66FD251-3F99-47B3-839A-2F5188E74853}" presName="accentRepeatNode" presStyleLbl="solidFgAcc1" presStyleIdx="3" presStyleCnt="6"/>
      <dgm:spPr/>
    </dgm:pt>
    <dgm:pt modelId="{895C8B8E-31FE-4786-AD3D-8FA2F34D9931}" type="pres">
      <dgm:prSet presAssocID="{F9DCD170-5571-496A-911C-2816F0910F83}" presName="text_5" presStyleLbl="node1" presStyleIdx="4" presStyleCnt="6">
        <dgm:presLayoutVars>
          <dgm:bulletEnabled val="1"/>
        </dgm:presLayoutVars>
      </dgm:prSet>
      <dgm:spPr/>
    </dgm:pt>
    <dgm:pt modelId="{B15AD3A3-6306-431E-B674-D318DF40EE4B}" type="pres">
      <dgm:prSet presAssocID="{F9DCD170-5571-496A-911C-2816F0910F83}" presName="accent_5" presStyleCnt="0"/>
      <dgm:spPr/>
    </dgm:pt>
    <dgm:pt modelId="{18A485E1-B71F-4CAA-8BEF-970DD0FDC13B}" type="pres">
      <dgm:prSet presAssocID="{F9DCD170-5571-496A-911C-2816F0910F83}" presName="accentRepeatNode" presStyleLbl="solidFgAcc1" presStyleIdx="4" presStyleCnt="6"/>
      <dgm:spPr/>
    </dgm:pt>
    <dgm:pt modelId="{AC09F0BB-B65C-41D6-96CF-F6E76FC86ED4}" type="pres">
      <dgm:prSet presAssocID="{0BB62270-5885-47FF-A7CD-1BFD44851164}" presName="text_6" presStyleLbl="node1" presStyleIdx="5" presStyleCnt="6">
        <dgm:presLayoutVars>
          <dgm:bulletEnabled val="1"/>
        </dgm:presLayoutVars>
      </dgm:prSet>
      <dgm:spPr/>
    </dgm:pt>
    <dgm:pt modelId="{420E8B29-9CF9-4A8C-AF24-9C4C51BE13BB}" type="pres">
      <dgm:prSet presAssocID="{0BB62270-5885-47FF-A7CD-1BFD44851164}" presName="accent_6" presStyleCnt="0"/>
      <dgm:spPr/>
    </dgm:pt>
    <dgm:pt modelId="{C2664CC2-3644-4294-B2FD-F1341FCFF002}" type="pres">
      <dgm:prSet presAssocID="{0BB62270-5885-47FF-A7CD-1BFD44851164}" presName="accentRepeatNode" presStyleLbl="solidFgAcc1" presStyleIdx="5" presStyleCnt="6"/>
      <dgm:spPr/>
    </dgm:pt>
  </dgm:ptLst>
  <dgm:cxnLst>
    <dgm:cxn modelId="{602D8504-F4BF-4AC7-A8F9-E9876A967FB7}" type="presOf" srcId="{0BB62270-5885-47FF-A7CD-1BFD44851164}" destId="{AC09F0BB-B65C-41D6-96CF-F6E76FC86ED4}" srcOrd="0" destOrd="0" presId="urn:microsoft.com/office/officeart/2008/layout/VerticalCurvedList"/>
    <dgm:cxn modelId="{1EEE7B2B-D4A9-4674-BD94-A454F7B91581}" type="presOf" srcId="{D9B420A1-BD36-41C7-8B05-43E6EEB3C107}" destId="{01DE7E68-E204-4EAF-AB25-43F9D72A3401}" srcOrd="0" destOrd="0" presId="urn:microsoft.com/office/officeart/2008/layout/VerticalCurvedList"/>
    <dgm:cxn modelId="{3792663A-8977-4C1E-A3C9-B893F1605CBE}" type="presOf" srcId="{B8909DA1-6110-44CA-80D6-DEEC15E6B83C}" destId="{0293CB08-1A3F-4C02-A5D0-3A83FCBAE17C}" srcOrd="0" destOrd="0" presId="urn:microsoft.com/office/officeart/2008/layout/VerticalCurvedList"/>
    <dgm:cxn modelId="{AB5D3C4B-42BA-457B-8C60-8B17874C220F}" type="presOf" srcId="{9BC4CF3F-6645-43B1-AC44-266A88DE58B7}" destId="{27E592E4-CBBA-4346-B38C-8CCD761F61E8}" srcOrd="0" destOrd="0" presId="urn:microsoft.com/office/officeart/2008/layout/VerticalCurvedList"/>
    <dgm:cxn modelId="{59370E4F-E696-4C5F-BE9E-4E61614FD3AC}" srcId="{CA9DE3B1-B8EF-4F76-9988-C754EBBCCB11}" destId="{A66FD251-3F99-47B3-839A-2F5188E74853}" srcOrd="3" destOrd="0" parTransId="{29751008-0B51-4470-9EBF-ECE892D567F2}" sibTransId="{B2C95371-9038-4136-9165-7DC80315E026}"/>
    <dgm:cxn modelId="{794FCC5D-30C7-49E5-B43C-0B97DABE0F4D}" srcId="{CA9DE3B1-B8EF-4F76-9988-C754EBBCCB11}" destId="{F9DCD170-5571-496A-911C-2816F0910F83}" srcOrd="4" destOrd="0" parTransId="{CDA316A4-2556-48D3-A039-829D699835EC}" sibTransId="{582B0EC2-C4E6-4BB7-B4A7-00D26B32222D}"/>
    <dgm:cxn modelId="{BC1E805F-2933-4DD3-B72B-63B191684C9C}" type="presOf" srcId="{A66FD251-3F99-47B3-839A-2F5188E74853}" destId="{1FC6A645-0D50-4F85-AEDB-363D07753E84}" srcOrd="0" destOrd="0" presId="urn:microsoft.com/office/officeart/2008/layout/VerticalCurvedList"/>
    <dgm:cxn modelId="{AAC91869-6463-44C8-B670-E8973E82E66A}" srcId="{CA9DE3B1-B8EF-4F76-9988-C754EBBCCB11}" destId="{9BC4CF3F-6645-43B1-AC44-266A88DE58B7}" srcOrd="0" destOrd="0" parTransId="{AB2E11B6-E7A2-4796-A55E-4F320772D0EE}" sibTransId="{B8909DA1-6110-44CA-80D6-DEEC15E6B83C}"/>
    <dgm:cxn modelId="{73A581A9-58F5-4B4E-9712-983E23718C8E}" type="presOf" srcId="{8E4A7BDD-A8F6-49DD-ADFA-49EB6A5C9FD8}" destId="{6BA42A3D-8F4E-468A-853F-01AD54CCCD37}" srcOrd="0" destOrd="0" presId="urn:microsoft.com/office/officeart/2008/layout/VerticalCurvedList"/>
    <dgm:cxn modelId="{F53BC8AC-4282-41A8-BDDF-AF9FE7B42409}" srcId="{CA9DE3B1-B8EF-4F76-9988-C754EBBCCB11}" destId="{0BB62270-5885-47FF-A7CD-1BFD44851164}" srcOrd="5" destOrd="0" parTransId="{94CED177-78B4-4E8D-B0A5-96E5484ABD70}" sibTransId="{798405CE-AFCC-4103-819A-F22E049EDF1D}"/>
    <dgm:cxn modelId="{4B5C0DB4-4912-4642-8244-8134DC105117}" type="presOf" srcId="{F9DCD170-5571-496A-911C-2816F0910F83}" destId="{895C8B8E-31FE-4786-AD3D-8FA2F34D9931}" srcOrd="0" destOrd="0" presId="urn:microsoft.com/office/officeart/2008/layout/VerticalCurvedList"/>
    <dgm:cxn modelId="{0432E9DC-066D-4D34-83FF-D1EF3960FFF9}" srcId="{CA9DE3B1-B8EF-4F76-9988-C754EBBCCB11}" destId="{D9B420A1-BD36-41C7-8B05-43E6EEB3C107}" srcOrd="2" destOrd="0" parTransId="{E8506DE7-4CEF-4A28-8087-A857C2A3FACF}" sibTransId="{66C7B058-0D8A-45AA-B798-328BD8524AA8}"/>
    <dgm:cxn modelId="{51D0E9EF-3CC4-477D-9577-B8E432949B19}" type="presOf" srcId="{CA9DE3B1-B8EF-4F76-9988-C754EBBCCB11}" destId="{757682B4-5DEC-4C74-A0C5-C70B0E399965}" srcOrd="0" destOrd="0" presId="urn:microsoft.com/office/officeart/2008/layout/VerticalCurvedList"/>
    <dgm:cxn modelId="{8D0063F1-C273-4AC8-BAC1-F78186FB6E93}" srcId="{CA9DE3B1-B8EF-4F76-9988-C754EBBCCB11}" destId="{8E4A7BDD-A8F6-49DD-ADFA-49EB6A5C9FD8}" srcOrd="1" destOrd="0" parTransId="{F360DC8F-E469-4986-B307-6E36F550201C}" sibTransId="{6732CE80-CC5E-46CB-8B46-503A86857425}"/>
    <dgm:cxn modelId="{CAAC9DF0-B85C-4AA3-BC00-56CFF9A166B0}" type="presParOf" srcId="{757682B4-5DEC-4C74-A0C5-C70B0E399965}" destId="{45181B56-7583-452D-88D0-965EA59541EB}" srcOrd="0" destOrd="0" presId="urn:microsoft.com/office/officeart/2008/layout/VerticalCurvedList"/>
    <dgm:cxn modelId="{DB8C3268-1EE2-4BF7-83F3-6FB61EE66230}" type="presParOf" srcId="{45181B56-7583-452D-88D0-965EA59541EB}" destId="{B6118D69-8B24-4982-95CD-D44683536F94}" srcOrd="0" destOrd="0" presId="urn:microsoft.com/office/officeart/2008/layout/VerticalCurvedList"/>
    <dgm:cxn modelId="{CBA88BCC-2304-4107-9A03-F031F995FC36}" type="presParOf" srcId="{B6118D69-8B24-4982-95CD-D44683536F94}" destId="{3B717740-4E98-4EF7-A08D-5D2181CCAE29}" srcOrd="0" destOrd="0" presId="urn:microsoft.com/office/officeart/2008/layout/VerticalCurvedList"/>
    <dgm:cxn modelId="{7DDF0DCD-4E86-45AE-8473-0031C72DAFC5}" type="presParOf" srcId="{B6118D69-8B24-4982-95CD-D44683536F94}" destId="{0293CB08-1A3F-4C02-A5D0-3A83FCBAE17C}" srcOrd="1" destOrd="0" presId="urn:microsoft.com/office/officeart/2008/layout/VerticalCurvedList"/>
    <dgm:cxn modelId="{0128E345-83A2-48B1-BB1D-8F48B7B910DB}" type="presParOf" srcId="{B6118D69-8B24-4982-95CD-D44683536F94}" destId="{A63A149E-A92F-4148-A61F-D642BA1A909F}" srcOrd="2" destOrd="0" presId="urn:microsoft.com/office/officeart/2008/layout/VerticalCurvedList"/>
    <dgm:cxn modelId="{A30BBB77-899A-4D0E-8B20-2D9E8FBF9C03}" type="presParOf" srcId="{B6118D69-8B24-4982-95CD-D44683536F94}" destId="{D596A335-9923-43C0-9797-5CCCFB95598E}" srcOrd="3" destOrd="0" presId="urn:microsoft.com/office/officeart/2008/layout/VerticalCurvedList"/>
    <dgm:cxn modelId="{2DE517AF-3033-4C80-86BE-33592B077462}" type="presParOf" srcId="{45181B56-7583-452D-88D0-965EA59541EB}" destId="{27E592E4-CBBA-4346-B38C-8CCD761F61E8}" srcOrd="1" destOrd="0" presId="urn:microsoft.com/office/officeart/2008/layout/VerticalCurvedList"/>
    <dgm:cxn modelId="{CAFA3B0A-DBAA-4059-A91E-FB9AEA0A5815}" type="presParOf" srcId="{45181B56-7583-452D-88D0-965EA59541EB}" destId="{07A969E7-8C4B-4C0A-8315-9FF494CC73CD}" srcOrd="2" destOrd="0" presId="urn:microsoft.com/office/officeart/2008/layout/VerticalCurvedList"/>
    <dgm:cxn modelId="{2767757A-967C-4AEA-A805-9950B1FAEF4E}" type="presParOf" srcId="{07A969E7-8C4B-4C0A-8315-9FF494CC73CD}" destId="{82921C1F-0EC4-46F6-B5E5-6D2B62478889}" srcOrd="0" destOrd="0" presId="urn:microsoft.com/office/officeart/2008/layout/VerticalCurvedList"/>
    <dgm:cxn modelId="{5D49FCDA-6BA2-4933-BF6E-9C8230097AED}" type="presParOf" srcId="{45181B56-7583-452D-88D0-965EA59541EB}" destId="{6BA42A3D-8F4E-468A-853F-01AD54CCCD37}" srcOrd="3" destOrd="0" presId="urn:microsoft.com/office/officeart/2008/layout/VerticalCurvedList"/>
    <dgm:cxn modelId="{FDFE7665-9B8E-461C-923A-CE002678A029}" type="presParOf" srcId="{45181B56-7583-452D-88D0-965EA59541EB}" destId="{DE6B6B94-0E02-49B8-A623-B13DD7711614}" srcOrd="4" destOrd="0" presId="urn:microsoft.com/office/officeart/2008/layout/VerticalCurvedList"/>
    <dgm:cxn modelId="{51B75B4B-2A7B-4532-AF5F-E2A6B5668648}" type="presParOf" srcId="{DE6B6B94-0E02-49B8-A623-B13DD7711614}" destId="{641B3CDD-37AC-41D8-B467-37B718B5E1BF}" srcOrd="0" destOrd="0" presId="urn:microsoft.com/office/officeart/2008/layout/VerticalCurvedList"/>
    <dgm:cxn modelId="{C70A43F5-85EF-455D-AE38-7E3F0B26F795}" type="presParOf" srcId="{45181B56-7583-452D-88D0-965EA59541EB}" destId="{01DE7E68-E204-4EAF-AB25-43F9D72A3401}" srcOrd="5" destOrd="0" presId="urn:microsoft.com/office/officeart/2008/layout/VerticalCurvedList"/>
    <dgm:cxn modelId="{6067856B-67D1-4F2F-8234-19AD31F9206C}" type="presParOf" srcId="{45181B56-7583-452D-88D0-965EA59541EB}" destId="{DEDCB495-8A15-40AC-A4A4-7E159626BEAD}" srcOrd="6" destOrd="0" presId="urn:microsoft.com/office/officeart/2008/layout/VerticalCurvedList"/>
    <dgm:cxn modelId="{D7C064CE-FAC7-4608-BD38-B2542EABBE99}" type="presParOf" srcId="{DEDCB495-8A15-40AC-A4A4-7E159626BEAD}" destId="{C2FAB137-CCF2-40A5-BEC4-30328994DF14}" srcOrd="0" destOrd="0" presId="urn:microsoft.com/office/officeart/2008/layout/VerticalCurvedList"/>
    <dgm:cxn modelId="{D14D9205-2DAF-4178-8492-7AD92A732F19}" type="presParOf" srcId="{45181B56-7583-452D-88D0-965EA59541EB}" destId="{1FC6A645-0D50-4F85-AEDB-363D07753E84}" srcOrd="7" destOrd="0" presId="urn:microsoft.com/office/officeart/2008/layout/VerticalCurvedList"/>
    <dgm:cxn modelId="{A7706B04-DF4B-4013-90B8-EEBC0C71755D}" type="presParOf" srcId="{45181B56-7583-452D-88D0-965EA59541EB}" destId="{D420FF43-8B0A-4F94-8C8B-99ABAFEA12B1}" srcOrd="8" destOrd="0" presId="urn:microsoft.com/office/officeart/2008/layout/VerticalCurvedList"/>
    <dgm:cxn modelId="{DFC16A9E-C09D-4EFC-8C77-DAC823E6A587}" type="presParOf" srcId="{D420FF43-8B0A-4F94-8C8B-99ABAFEA12B1}" destId="{147F03EF-FD7D-42AC-9DE1-F8F87D944993}" srcOrd="0" destOrd="0" presId="urn:microsoft.com/office/officeart/2008/layout/VerticalCurvedList"/>
    <dgm:cxn modelId="{C429A54C-4E14-42B9-8C2E-716E017DE9AF}" type="presParOf" srcId="{45181B56-7583-452D-88D0-965EA59541EB}" destId="{895C8B8E-31FE-4786-AD3D-8FA2F34D9931}" srcOrd="9" destOrd="0" presId="urn:microsoft.com/office/officeart/2008/layout/VerticalCurvedList"/>
    <dgm:cxn modelId="{EE50D382-9642-4438-96DF-18A143EDA094}" type="presParOf" srcId="{45181B56-7583-452D-88D0-965EA59541EB}" destId="{B15AD3A3-6306-431E-B674-D318DF40EE4B}" srcOrd="10" destOrd="0" presId="urn:microsoft.com/office/officeart/2008/layout/VerticalCurvedList"/>
    <dgm:cxn modelId="{C43687EF-A8E8-4066-951F-D7AE32F33E8D}" type="presParOf" srcId="{B15AD3A3-6306-431E-B674-D318DF40EE4B}" destId="{18A485E1-B71F-4CAA-8BEF-970DD0FDC13B}" srcOrd="0" destOrd="0" presId="urn:microsoft.com/office/officeart/2008/layout/VerticalCurvedList"/>
    <dgm:cxn modelId="{EC835957-1916-4988-B104-475FD8E71045}" type="presParOf" srcId="{45181B56-7583-452D-88D0-965EA59541EB}" destId="{AC09F0BB-B65C-41D6-96CF-F6E76FC86ED4}" srcOrd="11" destOrd="0" presId="urn:microsoft.com/office/officeart/2008/layout/VerticalCurvedList"/>
    <dgm:cxn modelId="{74666B74-2D73-471F-B331-B6F6C4BA2C71}" type="presParOf" srcId="{45181B56-7583-452D-88D0-965EA59541EB}" destId="{420E8B29-9CF9-4A8C-AF24-9C4C51BE13BB}" srcOrd="12" destOrd="0" presId="urn:microsoft.com/office/officeart/2008/layout/VerticalCurvedList"/>
    <dgm:cxn modelId="{2957AB5F-A8F3-462C-9386-C0D18672F8F3}" type="presParOf" srcId="{420E8B29-9CF9-4A8C-AF24-9C4C51BE13BB}" destId="{C2664CC2-3644-4294-B2FD-F1341FCFF00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2CA164D-1A5C-4FE4-945A-8CBCB127609B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GB"/>
        </a:p>
      </dgm:t>
    </dgm:pt>
    <dgm:pt modelId="{3C98232D-0EF4-409B-8431-6813B0BC8063}">
      <dgm:prSet/>
      <dgm:spPr/>
      <dgm:t>
        <a:bodyPr/>
        <a:lstStyle/>
        <a:p>
          <a:pPr rtl="0"/>
          <a:r>
            <a:rPr lang="en-GB"/>
            <a:t>Persistent deficits in social communication </a:t>
          </a:r>
          <a:endParaRPr lang="en-US"/>
        </a:p>
      </dgm:t>
    </dgm:pt>
    <dgm:pt modelId="{795CE948-6FDE-4F81-B5CA-CBFE739BDC1F}" type="parTrans" cxnId="{C457D8A2-7B0B-463B-B711-432FECD204A2}">
      <dgm:prSet/>
      <dgm:spPr/>
      <dgm:t>
        <a:bodyPr/>
        <a:lstStyle/>
        <a:p>
          <a:endParaRPr lang="en-GB"/>
        </a:p>
      </dgm:t>
    </dgm:pt>
    <dgm:pt modelId="{421B1ED0-3911-4B1C-AEB7-7AA06FE0F5EF}" type="sibTrans" cxnId="{C457D8A2-7B0B-463B-B711-432FECD204A2}">
      <dgm:prSet/>
      <dgm:spPr/>
      <dgm:t>
        <a:bodyPr/>
        <a:lstStyle/>
        <a:p>
          <a:endParaRPr lang="en-GB"/>
        </a:p>
      </dgm:t>
    </dgm:pt>
    <dgm:pt modelId="{686B2189-726C-475E-A4E4-1B7AE5678A86}">
      <dgm:prSet/>
      <dgm:spPr/>
      <dgm:t>
        <a:bodyPr/>
        <a:lstStyle/>
        <a:p>
          <a:pPr rtl="0"/>
          <a:r>
            <a:rPr lang="en-GB"/>
            <a:t>Social reciprocity </a:t>
          </a:r>
          <a:endParaRPr lang="en-US"/>
        </a:p>
      </dgm:t>
    </dgm:pt>
    <dgm:pt modelId="{63D60E87-BDC4-4BEE-A117-2E2D86955DA4}" type="parTrans" cxnId="{C2A8C277-0642-4AC5-87C9-DC6F4A3DB5B0}">
      <dgm:prSet/>
      <dgm:spPr/>
      <dgm:t>
        <a:bodyPr/>
        <a:lstStyle/>
        <a:p>
          <a:endParaRPr lang="en-GB"/>
        </a:p>
      </dgm:t>
    </dgm:pt>
    <dgm:pt modelId="{A8B3FBA8-A59D-4ECE-B9DA-BE53637807E1}" type="sibTrans" cxnId="{C2A8C277-0642-4AC5-87C9-DC6F4A3DB5B0}">
      <dgm:prSet/>
      <dgm:spPr/>
      <dgm:t>
        <a:bodyPr/>
        <a:lstStyle/>
        <a:p>
          <a:endParaRPr lang="en-GB"/>
        </a:p>
      </dgm:t>
    </dgm:pt>
    <dgm:pt modelId="{313D8913-75BC-4E6E-A2D5-8EA9720B32CA}">
      <dgm:prSet/>
      <dgm:spPr/>
      <dgm:t>
        <a:bodyPr/>
        <a:lstStyle/>
        <a:p>
          <a:pPr rtl="0"/>
          <a:r>
            <a:rPr lang="en-GB" dirty="0"/>
            <a:t>Nonverbal communication</a:t>
          </a:r>
          <a:endParaRPr lang="en-US" dirty="0"/>
        </a:p>
      </dgm:t>
    </dgm:pt>
    <dgm:pt modelId="{D62CB28F-9605-4000-8408-F3E5D466EE54}" type="parTrans" cxnId="{11C9F90C-C276-43EC-86A7-8694CD58E778}">
      <dgm:prSet/>
      <dgm:spPr/>
      <dgm:t>
        <a:bodyPr/>
        <a:lstStyle/>
        <a:p>
          <a:endParaRPr lang="en-GB"/>
        </a:p>
      </dgm:t>
    </dgm:pt>
    <dgm:pt modelId="{3906FDB6-7446-437E-A1E3-018960875C26}" type="sibTrans" cxnId="{11C9F90C-C276-43EC-86A7-8694CD58E778}">
      <dgm:prSet/>
      <dgm:spPr/>
      <dgm:t>
        <a:bodyPr/>
        <a:lstStyle/>
        <a:p>
          <a:endParaRPr lang="en-GB"/>
        </a:p>
      </dgm:t>
    </dgm:pt>
    <dgm:pt modelId="{1DADCE9A-76FE-49CD-8DE8-F595D8B777A0}">
      <dgm:prSet/>
      <dgm:spPr/>
      <dgm:t>
        <a:bodyPr/>
        <a:lstStyle/>
        <a:p>
          <a:pPr rtl="0"/>
          <a:r>
            <a:rPr lang="en-GB" dirty="0"/>
            <a:t>Skills in relationships</a:t>
          </a:r>
          <a:endParaRPr lang="en-US" dirty="0"/>
        </a:p>
      </dgm:t>
    </dgm:pt>
    <dgm:pt modelId="{B89BFFCA-2762-4692-AFB9-16B812B0B27A}" type="parTrans" cxnId="{377124DC-815A-46DF-B55B-D610AD78A99A}">
      <dgm:prSet/>
      <dgm:spPr/>
      <dgm:t>
        <a:bodyPr/>
        <a:lstStyle/>
        <a:p>
          <a:endParaRPr lang="en-GB"/>
        </a:p>
      </dgm:t>
    </dgm:pt>
    <dgm:pt modelId="{DB3BD522-C73D-4D34-B06A-DE13C04387CD}" type="sibTrans" cxnId="{377124DC-815A-46DF-B55B-D610AD78A99A}">
      <dgm:prSet/>
      <dgm:spPr/>
      <dgm:t>
        <a:bodyPr/>
        <a:lstStyle/>
        <a:p>
          <a:endParaRPr lang="en-GB"/>
        </a:p>
      </dgm:t>
    </dgm:pt>
    <dgm:pt modelId="{DB847D2F-86AB-4D20-B9C9-20505F485714}">
      <dgm:prSet/>
      <dgm:spPr/>
      <dgm:t>
        <a:bodyPr/>
        <a:lstStyle/>
        <a:p>
          <a:pPr rtl="0"/>
          <a:r>
            <a:rPr lang="en-GB"/>
            <a:t>Restricted, repetitive patterns of,</a:t>
          </a:r>
          <a:endParaRPr lang="en-US"/>
        </a:p>
      </dgm:t>
    </dgm:pt>
    <dgm:pt modelId="{B846AACE-28F7-4810-94DF-0886C3AFFE33}" type="parTrans" cxnId="{622F9364-664E-46D4-9215-2C76BBD1D0B2}">
      <dgm:prSet/>
      <dgm:spPr/>
      <dgm:t>
        <a:bodyPr/>
        <a:lstStyle/>
        <a:p>
          <a:endParaRPr lang="en-GB"/>
        </a:p>
      </dgm:t>
    </dgm:pt>
    <dgm:pt modelId="{E2888D48-ECE4-4D88-AFD9-743111C04B91}" type="sibTrans" cxnId="{622F9364-664E-46D4-9215-2C76BBD1D0B2}">
      <dgm:prSet/>
      <dgm:spPr/>
      <dgm:t>
        <a:bodyPr/>
        <a:lstStyle/>
        <a:p>
          <a:endParaRPr lang="en-GB"/>
        </a:p>
      </dgm:t>
    </dgm:pt>
    <dgm:pt modelId="{A4B6BCD0-11A9-4D58-825E-FA3F1AD167B5}">
      <dgm:prSet/>
      <dgm:spPr/>
      <dgm:t>
        <a:bodyPr/>
        <a:lstStyle/>
        <a:p>
          <a:pPr rtl="0"/>
          <a:r>
            <a:rPr lang="en-GB"/>
            <a:t>Behaviour </a:t>
          </a:r>
          <a:endParaRPr lang="en-US"/>
        </a:p>
      </dgm:t>
    </dgm:pt>
    <dgm:pt modelId="{B4D4CCC0-8173-4F8F-9F43-39082979B211}" type="parTrans" cxnId="{4D38F7B9-DC5A-40F6-A623-E3CCE7923D5E}">
      <dgm:prSet/>
      <dgm:spPr/>
      <dgm:t>
        <a:bodyPr/>
        <a:lstStyle/>
        <a:p>
          <a:endParaRPr lang="en-GB"/>
        </a:p>
      </dgm:t>
    </dgm:pt>
    <dgm:pt modelId="{73FE8092-44FF-4576-BEB6-28EABBAF4C8F}" type="sibTrans" cxnId="{4D38F7B9-DC5A-40F6-A623-E3CCE7923D5E}">
      <dgm:prSet/>
      <dgm:spPr/>
      <dgm:t>
        <a:bodyPr/>
        <a:lstStyle/>
        <a:p>
          <a:endParaRPr lang="en-GB"/>
        </a:p>
      </dgm:t>
    </dgm:pt>
    <dgm:pt modelId="{4EABC22D-C1E0-4A3A-AF59-F03E26434D59}">
      <dgm:prSet/>
      <dgm:spPr/>
      <dgm:t>
        <a:bodyPr/>
        <a:lstStyle/>
        <a:p>
          <a:pPr rtl="0"/>
          <a:r>
            <a:rPr lang="en-GB"/>
            <a:t>Interests</a:t>
          </a:r>
          <a:endParaRPr lang="en-US"/>
        </a:p>
      </dgm:t>
    </dgm:pt>
    <dgm:pt modelId="{46DCAA20-29EF-4571-894A-EBA34396C2D5}" type="parTrans" cxnId="{059BD593-01C7-4D3A-995B-39E5671858BD}">
      <dgm:prSet/>
      <dgm:spPr/>
      <dgm:t>
        <a:bodyPr/>
        <a:lstStyle/>
        <a:p>
          <a:endParaRPr lang="en-GB"/>
        </a:p>
      </dgm:t>
    </dgm:pt>
    <dgm:pt modelId="{423A8D3D-A292-43C5-B823-3181500B8945}" type="sibTrans" cxnId="{059BD593-01C7-4D3A-995B-39E5671858BD}">
      <dgm:prSet/>
      <dgm:spPr/>
      <dgm:t>
        <a:bodyPr/>
        <a:lstStyle/>
        <a:p>
          <a:endParaRPr lang="en-GB"/>
        </a:p>
      </dgm:t>
    </dgm:pt>
    <dgm:pt modelId="{28F81178-257D-4180-BC21-F0CD7455F9C7}">
      <dgm:prSet/>
      <dgm:spPr/>
      <dgm:t>
        <a:bodyPr/>
        <a:lstStyle/>
        <a:p>
          <a:pPr rtl="0"/>
          <a:r>
            <a:rPr lang="en-GB"/>
            <a:t>Activities</a:t>
          </a:r>
          <a:endParaRPr lang="en-US"/>
        </a:p>
      </dgm:t>
    </dgm:pt>
    <dgm:pt modelId="{A1BAA7D7-4CDC-40DC-9231-E8D8F4019C9B}" type="parTrans" cxnId="{88E1D1C5-A1D9-441C-ABEA-08E230DF84CA}">
      <dgm:prSet/>
      <dgm:spPr/>
      <dgm:t>
        <a:bodyPr/>
        <a:lstStyle/>
        <a:p>
          <a:endParaRPr lang="en-GB"/>
        </a:p>
      </dgm:t>
    </dgm:pt>
    <dgm:pt modelId="{96D477AA-0A0C-4BE8-851E-86D72425F6C7}" type="sibTrans" cxnId="{88E1D1C5-A1D9-441C-ABEA-08E230DF84CA}">
      <dgm:prSet/>
      <dgm:spPr/>
      <dgm:t>
        <a:bodyPr/>
        <a:lstStyle/>
        <a:p>
          <a:endParaRPr lang="en-GB"/>
        </a:p>
      </dgm:t>
    </dgm:pt>
    <dgm:pt modelId="{93D99BEC-1EE5-4FFD-B53F-855A6AE1EE3F}" type="pres">
      <dgm:prSet presAssocID="{42CA164D-1A5C-4FE4-945A-8CBCB127609B}" presName="Name0" presStyleCnt="0">
        <dgm:presLayoutVars>
          <dgm:dir/>
          <dgm:animLvl val="lvl"/>
          <dgm:resizeHandles val="exact"/>
        </dgm:presLayoutVars>
      </dgm:prSet>
      <dgm:spPr/>
    </dgm:pt>
    <dgm:pt modelId="{97AA620A-0A0B-48C1-A332-BA88021BC6ED}" type="pres">
      <dgm:prSet presAssocID="{3C98232D-0EF4-409B-8431-6813B0BC8063}" presName="linNode" presStyleCnt="0"/>
      <dgm:spPr/>
    </dgm:pt>
    <dgm:pt modelId="{355B5C12-E140-429F-94AD-5BC163059E0A}" type="pres">
      <dgm:prSet presAssocID="{3C98232D-0EF4-409B-8431-6813B0BC8063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281E7C35-306E-4C10-AC3E-9AE59AFD9CC7}" type="pres">
      <dgm:prSet presAssocID="{3C98232D-0EF4-409B-8431-6813B0BC8063}" presName="descendantText" presStyleLbl="alignAccFollowNode1" presStyleIdx="0" presStyleCnt="2">
        <dgm:presLayoutVars>
          <dgm:bulletEnabled val="1"/>
        </dgm:presLayoutVars>
      </dgm:prSet>
      <dgm:spPr/>
    </dgm:pt>
    <dgm:pt modelId="{ED745137-501F-4D8A-89C4-31340A151DED}" type="pres">
      <dgm:prSet presAssocID="{421B1ED0-3911-4B1C-AEB7-7AA06FE0F5EF}" presName="sp" presStyleCnt="0"/>
      <dgm:spPr/>
    </dgm:pt>
    <dgm:pt modelId="{292E813A-8B10-4EE7-A7E6-F5B5882E6CB6}" type="pres">
      <dgm:prSet presAssocID="{DB847D2F-86AB-4D20-B9C9-20505F485714}" presName="linNode" presStyleCnt="0"/>
      <dgm:spPr/>
    </dgm:pt>
    <dgm:pt modelId="{113553C3-82BB-474D-B818-81CBF7E23AFA}" type="pres">
      <dgm:prSet presAssocID="{DB847D2F-86AB-4D20-B9C9-20505F485714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F4F8A30D-E57F-437A-A79D-EF4723D76E01}" type="pres">
      <dgm:prSet presAssocID="{DB847D2F-86AB-4D20-B9C9-20505F485714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11C9F90C-C276-43EC-86A7-8694CD58E778}" srcId="{3C98232D-0EF4-409B-8431-6813B0BC8063}" destId="{313D8913-75BC-4E6E-A2D5-8EA9720B32CA}" srcOrd="1" destOrd="0" parTransId="{D62CB28F-9605-4000-8408-F3E5D466EE54}" sibTransId="{3906FDB6-7446-437E-A1E3-018960875C26}"/>
    <dgm:cxn modelId="{8477832D-D68E-4C3B-8BA5-AB5CAF606571}" type="presOf" srcId="{313D8913-75BC-4E6E-A2D5-8EA9720B32CA}" destId="{281E7C35-306E-4C10-AC3E-9AE59AFD9CC7}" srcOrd="0" destOrd="1" presId="urn:microsoft.com/office/officeart/2005/8/layout/vList5"/>
    <dgm:cxn modelId="{B31A6534-159D-47E0-B398-E439E3F6E456}" type="presOf" srcId="{1DADCE9A-76FE-49CD-8DE8-F595D8B777A0}" destId="{281E7C35-306E-4C10-AC3E-9AE59AFD9CC7}" srcOrd="0" destOrd="2" presId="urn:microsoft.com/office/officeart/2005/8/layout/vList5"/>
    <dgm:cxn modelId="{622F9364-664E-46D4-9215-2C76BBD1D0B2}" srcId="{42CA164D-1A5C-4FE4-945A-8CBCB127609B}" destId="{DB847D2F-86AB-4D20-B9C9-20505F485714}" srcOrd="1" destOrd="0" parTransId="{B846AACE-28F7-4810-94DF-0886C3AFFE33}" sibTransId="{E2888D48-ECE4-4D88-AFD9-743111C04B91}"/>
    <dgm:cxn modelId="{C2A8C277-0642-4AC5-87C9-DC6F4A3DB5B0}" srcId="{3C98232D-0EF4-409B-8431-6813B0BC8063}" destId="{686B2189-726C-475E-A4E4-1B7AE5678A86}" srcOrd="0" destOrd="0" parTransId="{63D60E87-BDC4-4BEE-A117-2E2D86955DA4}" sibTransId="{A8B3FBA8-A59D-4ECE-B9DA-BE53637807E1}"/>
    <dgm:cxn modelId="{B7A0AC80-2FC6-4EBD-969B-16C58D286532}" type="presOf" srcId="{A4B6BCD0-11A9-4D58-825E-FA3F1AD167B5}" destId="{F4F8A30D-E57F-437A-A79D-EF4723D76E01}" srcOrd="0" destOrd="0" presId="urn:microsoft.com/office/officeart/2005/8/layout/vList5"/>
    <dgm:cxn modelId="{9086AF8E-DA17-47F3-A836-C29180B8BA5E}" type="presOf" srcId="{DB847D2F-86AB-4D20-B9C9-20505F485714}" destId="{113553C3-82BB-474D-B818-81CBF7E23AFA}" srcOrd="0" destOrd="0" presId="urn:microsoft.com/office/officeart/2005/8/layout/vList5"/>
    <dgm:cxn modelId="{059BD593-01C7-4D3A-995B-39E5671858BD}" srcId="{DB847D2F-86AB-4D20-B9C9-20505F485714}" destId="{4EABC22D-C1E0-4A3A-AF59-F03E26434D59}" srcOrd="1" destOrd="0" parTransId="{46DCAA20-29EF-4571-894A-EBA34396C2D5}" sibTransId="{423A8D3D-A292-43C5-B823-3181500B8945}"/>
    <dgm:cxn modelId="{C457D8A2-7B0B-463B-B711-432FECD204A2}" srcId="{42CA164D-1A5C-4FE4-945A-8CBCB127609B}" destId="{3C98232D-0EF4-409B-8431-6813B0BC8063}" srcOrd="0" destOrd="0" parTransId="{795CE948-6FDE-4F81-B5CA-CBFE739BDC1F}" sibTransId="{421B1ED0-3911-4B1C-AEB7-7AA06FE0F5EF}"/>
    <dgm:cxn modelId="{97CBA9AC-B238-4E3F-B330-7D8B6621ED9A}" type="presOf" srcId="{686B2189-726C-475E-A4E4-1B7AE5678A86}" destId="{281E7C35-306E-4C10-AC3E-9AE59AFD9CC7}" srcOrd="0" destOrd="0" presId="urn:microsoft.com/office/officeart/2005/8/layout/vList5"/>
    <dgm:cxn modelId="{50F732B8-B53C-4E3E-A94E-D5253AD3588B}" type="presOf" srcId="{42CA164D-1A5C-4FE4-945A-8CBCB127609B}" destId="{93D99BEC-1EE5-4FFD-B53F-855A6AE1EE3F}" srcOrd="0" destOrd="0" presId="urn:microsoft.com/office/officeart/2005/8/layout/vList5"/>
    <dgm:cxn modelId="{4D38F7B9-DC5A-40F6-A623-E3CCE7923D5E}" srcId="{DB847D2F-86AB-4D20-B9C9-20505F485714}" destId="{A4B6BCD0-11A9-4D58-825E-FA3F1AD167B5}" srcOrd="0" destOrd="0" parTransId="{B4D4CCC0-8173-4F8F-9F43-39082979B211}" sibTransId="{73FE8092-44FF-4576-BEB6-28EABBAF4C8F}"/>
    <dgm:cxn modelId="{0CF048C1-167B-4C1B-BF71-65B4FF8B2F19}" type="presOf" srcId="{3C98232D-0EF4-409B-8431-6813B0BC8063}" destId="{355B5C12-E140-429F-94AD-5BC163059E0A}" srcOrd="0" destOrd="0" presId="urn:microsoft.com/office/officeart/2005/8/layout/vList5"/>
    <dgm:cxn modelId="{88E1D1C5-A1D9-441C-ABEA-08E230DF84CA}" srcId="{DB847D2F-86AB-4D20-B9C9-20505F485714}" destId="{28F81178-257D-4180-BC21-F0CD7455F9C7}" srcOrd="2" destOrd="0" parTransId="{A1BAA7D7-4CDC-40DC-9231-E8D8F4019C9B}" sibTransId="{96D477AA-0A0C-4BE8-851E-86D72425F6C7}"/>
    <dgm:cxn modelId="{A04E17D8-3D23-4F6F-87BF-6E14E76B6C43}" type="presOf" srcId="{4EABC22D-C1E0-4A3A-AF59-F03E26434D59}" destId="{F4F8A30D-E57F-437A-A79D-EF4723D76E01}" srcOrd="0" destOrd="1" presId="urn:microsoft.com/office/officeart/2005/8/layout/vList5"/>
    <dgm:cxn modelId="{377124DC-815A-46DF-B55B-D610AD78A99A}" srcId="{3C98232D-0EF4-409B-8431-6813B0BC8063}" destId="{1DADCE9A-76FE-49CD-8DE8-F595D8B777A0}" srcOrd="2" destOrd="0" parTransId="{B89BFFCA-2762-4692-AFB9-16B812B0B27A}" sibTransId="{DB3BD522-C73D-4D34-B06A-DE13C04387CD}"/>
    <dgm:cxn modelId="{F79AB1FB-1A45-488B-A762-44A871AD3155}" type="presOf" srcId="{28F81178-257D-4180-BC21-F0CD7455F9C7}" destId="{F4F8A30D-E57F-437A-A79D-EF4723D76E01}" srcOrd="0" destOrd="2" presId="urn:microsoft.com/office/officeart/2005/8/layout/vList5"/>
    <dgm:cxn modelId="{E0AA572D-0E6C-486E-B39C-CB3A2F89E575}" type="presParOf" srcId="{93D99BEC-1EE5-4FFD-B53F-855A6AE1EE3F}" destId="{97AA620A-0A0B-48C1-A332-BA88021BC6ED}" srcOrd="0" destOrd="0" presId="urn:microsoft.com/office/officeart/2005/8/layout/vList5"/>
    <dgm:cxn modelId="{262FD583-86E0-45B9-AE9E-180C71873F04}" type="presParOf" srcId="{97AA620A-0A0B-48C1-A332-BA88021BC6ED}" destId="{355B5C12-E140-429F-94AD-5BC163059E0A}" srcOrd="0" destOrd="0" presId="urn:microsoft.com/office/officeart/2005/8/layout/vList5"/>
    <dgm:cxn modelId="{C19D6D32-1E2E-49E7-B355-141858A85FC3}" type="presParOf" srcId="{97AA620A-0A0B-48C1-A332-BA88021BC6ED}" destId="{281E7C35-306E-4C10-AC3E-9AE59AFD9CC7}" srcOrd="1" destOrd="0" presId="urn:microsoft.com/office/officeart/2005/8/layout/vList5"/>
    <dgm:cxn modelId="{A8188751-9865-4735-A8F6-FEC3E4B9F285}" type="presParOf" srcId="{93D99BEC-1EE5-4FFD-B53F-855A6AE1EE3F}" destId="{ED745137-501F-4D8A-89C4-31340A151DED}" srcOrd="1" destOrd="0" presId="urn:microsoft.com/office/officeart/2005/8/layout/vList5"/>
    <dgm:cxn modelId="{0267C51A-386A-4151-B001-7821DBE3768A}" type="presParOf" srcId="{93D99BEC-1EE5-4FFD-B53F-855A6AE1EE3F}" destId="{292E813A-8B10-4EE7-A7E6-F5B5882E6CB6}" srcOrd="2" destOrd="0" presId="urn:microsoft.com/office/officeart/2005/8/layout/vList5"/>
    <dgm:cxn modelId="{AD6BD144-FA1B-4DC7-82D7-A751A3598286}" type="presParOf" srcId="{292E813A-8B10-4EE7-A7E6-F5B5882E6CB6}" destId="{113553C3-82BB-474D-B818-81CBF7E23AFA}" srcOrd="0" destOrd="0" presId="urn:microsoft.com/office/officeart/2005/8/layout/vList5"/>
    <dgm:cxn modelId="{EA2CCC7B-7039-46B6-A7E0-ECBCBB405D90}" type="presParOf" srcId="{292E813A-8B10-4EE7-A7E6-F5B5882E6CB6}" destId="{F4F8A30D-E57F-437A-A79D-EF4723D76E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FC6363-2A47-407B-864C-3968D6BC15ED}" type="doc">
      <dgm:prSet loTypeId="urn:microsoft.com/office/officeart/2005/8/layout/hList1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A2FD53D9-A465-4C52-914C-5637F8D10272}">
      <dgm:prSet/>
      <dgm:spPr/>
      <dgm:t>
        <a:bodyPr/>
        <a:lstStyle/>
        <a:p>
          <a:pPr rtl="0"/>
          <a:r>
            <a:rPr lang="en-GB" dirty="0"/>
            <a:t>Outpatient services</a:t>
          </a:r>
          <a:endParaRPr lang="en-US" dirty="0"/>
        </a:p>
      </dgm:t>
    </dgm:pt>
    <dgm:pt modelId="{0F8C1412-3219-47C3-BD59-E217A05B0FAC}" type="parTrans" cxnId="{190F7F48-85E1-4AFF-82DC-06E0597AFCE3}">
      <dgm:prSet/>
      <dgm:spPr/>
      <dgm:t>
        <a:bodyPr/>
        <a:lstStyle/>
        <a:p>
          <a:endParaRPr lang="en-GB"/>
        </a:p>
      </dgm:t>
    </dgm:pt>
    <dgm:pt modelId="{A61A71EC-C0D6-416B-9B73-955D4C336502}" type="sibTrans" cxnId="{190F7F48-85E1-4AFF-82DC-06E0597AFCE3}">
      <dgm:prSet/>
      <dgm:spPr/>
      <dgm:t>
        <a:bodyPr/>
        <a:lstStyle/>
        <a:p>
          <a:endParaRPr lang="en-GB"/>
        </a:p>
      </dgm:t>
    </dgm:pt>
    <dgm:pt modelId="{544EE381-1A75-4EC7-B3D1-8B98B3A021C4}">
      <dgm:prSet/>
      <dgm:spPr/>
      <dgm:t>
        <a:bodyPr/>
        <a:lstStyle/>
        <a:p>
          <a:pPr rtl="0"/>
          <a:r>
            <a:rPr lang="en-GB"/>
            <a:t>Teaching hospitals, General hospitals</a:t>
          </a:r>
          <a:endParaRPr lang="en-US"/>
        </a:p>
      </dgm:t>
    </dgm:pt>
    <dgm:pt modelId="{3CC0D617-01D6-46CE-A1A4-475A1631297B}" type="parTrans" cxnId="{ADAB136A-1B1E-4E85-B14A-090E9969857B}">
      <dgm:prSet/>
      <dgm:spPr/>
      <dgm:t>
        <a:bodyPr/>
        <a:lstStyle/>
        <a:p>
          <a:endParaRPr lang="en-GB"/>
        </a:p>
      </dgm:t>
    </dgm:pt>
    <dgm:pt modelId="{187BD173-8650-4064-A3F5-75CB1E9FF526}" type="sibTrans" cxnId="{ADAB136A-1B1E-4E85-B14A-090E9969857B}">
      <dgm:prSet/>
      <dgm:spPr/>
      <dgm:t>
        <a:bodyPr/>
        <a:lstStyle/>
        <a:p>
          <a:endParaRPr lang="en-GB"/>
        </a:p>
      </dgm:t>
    </dgm:pt>
    <dgm:pt modelId="{B7DA87BA-00B7-4216-A9CE-AEC4687EDE6B}">
      <dgm:prSet/>
      <dgm:spPr/>
      <dgm:t>
        <a:bodyPr/>
        <a:lstStyle/>
        <a:p>
          <a:pPr rtl="0"/>
          <a:r>
            <a:rPr lang="en-GB"/>
            <a:t>Inpatient services</a:t>
          </a:r>
          <a:endParaRPr lang="en-US"/>
        </a:p>
      </dgm:t>
    </dgm:pt>
    <dgm:pt modelId="{C4DC7D68-E490-4209-B0D0-EE69731D49EF}" type="parTrans" cxnId="{A786B02B-3800-4FF0-864A-B4E6A2E6FD67}">
      <dgm:prSet/>
      <dgm:spPr/>
      <dgm:t>
        <a:bodyPr/>
        <a:lstStyle/>
        <a:p>
          <a:endParaRPr lang="en-GB"/>
        </a:p>
      </dgm:t>
    </dgm:pt>
    <dgm:pt modelId="{93C92613-10B9-4000-ADA0-03AEAFFC4B61}" type="sibTrans" cxnId="{A786B02B-3800-4FF0-864A-B4E6A2E6FD67}">
      <dgm:prSet/>
      <dgm:spPr/>
      <dgm:t>
        <a:bodyPr/>
        <a:lstStyle/>
        <a:p>
          <a:endParaRPr lang="en-GB"/>
        </a:p>
      </dgm:t>
    </dgm:pt>
    <dgm:pt modelId="{DEC44122-69A4-44B3-AECF-3F88E9778432}">
      <dgm:prSet/>
      <dgm:spPr/>
      <dgm:t>
        <a:bodyPr/>
        <a:lstStyle/>
        <a:p>
          <a:pPr rtl="0"/>
          <a:r>
            <a:rPr lang="en-GB" dirty="0"/>
            <a:t>Lady Ridgeway Hospital</a:t>
          </a:r>
          <a:endParaRPr lang="en-US" dirty="0"/>
        </a:p>
      </dgm:t>
    </dgm:pt>
    <dgm:pt modelId="{A900C8A1-8C8C-4913-B8B4-884006AF1256}" type="parTrans" cxnId="{BA4C3BFF-8C70-46C9-AE1F-536C715A3C21}">
      <dgm:prSet/>
      <dgm:spPr/>
      <dgm:t>
        <a:bodyPr/>
        <a:lstStyle/>
        <a:p>
          <a:endParaRPr lang="en-GB"/>
        </a:p>
      </dgm:t>
    </dgm:pt>
    <dgm:pt modelId="{11A184A0-5A5F-428E-9F2C-34905998B074}" type="sibTrans" cxnId="{BA4C3BFF-8C70-46C9-AE1F-536C715A3C21}">
      <dgm:prSet/>
      <dgm:spPr/>
      <dgm:t>
        <a:bodyPr/>
        <a:lstStyle/>
        <a:p>
          <a:endParaRPr lang="en-GB"/>
        </a:p>
      </dgm:t>
    </dgm:pt>
    <dgm:pt modelId="{A937AF35-14AB-46D9-A210-7D497BD9DA3C}">
      <dgm:prSet/>
      <dgm:spPr/>
      <dgm:t>
        <a:bodyPr/>
        <a:lstStyle/>
        <a:p>
          <a:pPr rtl="0"/>
          <a:r>
            <a:rPr lang="en-GB"/>
            <a:t>Number of specialists</a:t>
          </a:r>
          <a:endParaRPr lang="en-US"/>
        </a:p>
      </dgm:t>
    </dgm:pt>
    <dgm:pt modelId="{0E2DFDA3-880B-44B5-9A2F-F020EDAF8616}" type="parTrans" cxnId="{96FEFB38-F048-4892-A828-5ADF13FF1019}">
      <dgm:prSet/>
      <dgm:spPr/>
      <dgm:t>
        <a:bodyPr/>
        <a:lstStyle/>
        <a:p>
          <a:endParaRPr lang="en-GB"/>
        </a:p>
      </dgm:t>
    </dgm:pt>
    <dgm:pt modelId="{BC1631FE-FBB4-4579-A6A4-1020BF6CB042}" type="sibTrans" cxnId="{96FEFB38-F048-4892-A828-5ADF13FF1019}">
      <dgm:prSet/>
      <dgm:spPr/>
      <dgm:t>
        <a:bodyPr/>
        <a:lstStyle/>
        <a:p>
          <a:endParaRPr lang="en-GB"/>
        </a:p>
      </dgm:t>
    </dgm:pt>
    <dgm:pt modelId="{F05AFEE9-C0CF-40C7-A5FB-56331761193A}">
      <dgm:prSet/>
      <dgm:spPr/>
      <dgm:t>
        <a:bodyPr/>
        <a:lstStyle/>
        <a:p>
          <a:pPr rtl="0"/>
          <a:r>
            <a:rPr lang="en-GB"/>
            <a:t>Limited</a:t>
          </a:r>
          <a:endParaRPr lang="en-US"/>
        </a:p>
      </dgm:t>
    </dgm:pt>
    <dgm:pt modelId="{AE1390F3-137A-4C53-B383-015EA1D0B496}" type="parTrans" cxnId="{93D0B73C-7646-4EB1-8EED-0361E28783DC}">
      <dgm:prSet/>
      <dgm:spPr/>
      <dgm:t>
        <a:bodyPr/>
        <a:lstStyle/>
        <a:p>
          <a:endParaRPr lang="en-GB"/>
        </a:p>
      </dgm:t>
    </dgm:pt>
    <dgm:pt modelId="{193B8EB3-FCD1-4903-92B4-877206FC6A51}" type="sibTrans" cxnId="{93D0B73C-7646-4EB1-8EED-0361E28783DC}">
      <dgm:prSet/>
      <dgm:spPr/>
      <dgm:t>
        <a:bodyPr/>
        <a:lstStyle/>
        <a:p>
          <a:endParaRPr lang="en-GB"/>
        </a:p>
      </dgm:t>
    </dgm:pt>
    <dgm:pt modelId="{3339EA8E-6FB7-4F99-B9BE-25EB505A15A4}" type="pres">
      <dgm:prSet presAssocID="{00FC6363-2A47-407B-864C-3968D6BC15ED}" presName="Name0" presStyleCnt="0">
        <dgm:presLayoutVars>
          <dgm:dir/>
          <dgm:animLvl val="lvl"/>
          <dgm:resizeHandles val="exact"/>
        </dgm:presLayoutVars>
      </dgm:prSet>
      <dgm:spPr/>
    </dgm:pt>
    <dgm:pt modelId="{A7D6DE61-12CC-4F6D-B26D-39BB74B226AB}" type="pres">
      <dgm:prSet presAssocID="{A2FD53D9-A465-4C52-914C-5637F8D10272}" presName="composite" presStyleCnt="0"/>
      <dgm:spPr/>
    </dgm:pt>
    <dgm:pt modelId="{23246DA3-7AB5-4271-B850-41569DCADFD5}" type="pres">
      <dgm:prSet presAssocID="{A2FD53D9-A465-4C52-914C-5637F8D1027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284EB65B-3E74-4BED-AC16-9133A17E5D09}" type="pres">
      <dgm:prSet presAssocID="{A2FD53D9-A465-4C52-914C-5637F8D10272}" presName="desTx" presStyleLbl="alignAccFollowNode1" presStyleIdx="0" presStyleCnt="3">
        <dgm:presLayoutVars>
          <dgm:bulletEnabled val="1"/>
        </dgm:presLayoutVars>
      </dgm:prSet>
      <dgm:spPr/>
    </dgm:pt>
    <dgm:pt modelId="{0739F86E-8C8E-416A-8422-D13688FF144E}" type="pres">
      <dgm:prSet presAssocID="{A61A71EC-C0D6-416B-9B73-955D4C336502}" presName="space" presStyleCnt="0"/>
      <dgm:spPr/>
    </dgm:pt>
    <dgm:pt modelId="{D5829DAD-D846-452E-B534-7A7F94F499E0}" type="pres">
      <dgm:prSet presAssocID="{B7DA87BA-00B7-4216-A9CE-AEC4687EDE6B}" presName="composite" presStyleCnt="0"/>
      <dgm:spPr/>
    </dgm:pt>
    <dgm:pt modelId="{BC29E8C6-98D6-4755-BA82-99B5155BE570}" type="pres">
      <dgm:prSet presAssocID="{B7DA87BA-00B7-4216-A9CE-AEC4687EDE6B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D17E372D-112C-405F-9D79-37EF47FFAF9F}" type="pres">
      <dgm:prSet presAssocID="{B7DA87BA-00B7-4216-A9CE-AEC4687EDE6B}" presName="desTx" presStyleLbl="alignAccFollowNode1" presStyleIdx="1" presStyleCnt="3">
        <dgm:presLayoutVars>
          <dgm:bulletEnabled val="1"/>
        </dgm:presLayoutVars>
      </dgm:prSet>
      <dgm:spPr/>
    </dgm:pt>
    <dgm:pt modelId="{151ECDEA-A530-419A-AA0D-9128FE95C4FD}" type="pres">
      <dgm:prSet presAssocID="{93C92613-10B9-4000-ADA0-03AEAFFC4B61}" presName="space" presStyleCnt="0"/>
      <dgm:spPr/>
    </dgm:pt>
    <dgm:pt modelId="{0C744E7B-32D5-4F32-A644-A0A5FB1EBCF7}" type="pres">
      <dgm:prSet presAssocID="{A937AF35-14AB-46D9-A210-7D497BD9DA3C}" presName="composite" presStyleCnt="0"/>
      <dgm:spPr/>
    </dgm:pt>
    <dgm:pt modelId="{93D6A478-F990-4543-ABB9-7BF36349ECCE}" type="pres">
      <dgm:prSet presAssocID="{A937AF35-14AB-46D9-A210-7D497BD9DA3C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600FA87A-68F4-4180-A114-96F998F37FDB}" type="pres">
      <dgm:prSet presAssocID="{A937AF35-14AB-46D9-A210-7D497BD9DA3C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A786B02B-3800-4FF0-864A-B4E6A2E6FD67}" srcId="{00FC6363-2A47-407B-864C-3968D6BC15ED}" destId="{B7DA87BA-00B7-4216-A9CE-AEC4687EDE6B}" srcOrd="1" destOrd="0" parTransId="{C4DC7D68-E490-4209-B0D0-EE69731D49EF}" sibTransId="{93C92613-10B9-4000-ADA0-03AEAFFC4B61}"/>
    <dgm:cxn modelId="{96FEFB38-F048-4892-A828-5ADF13FF1019}" srcId="{00FC6363-2A47-407B-864C-3968D6BC15ED}" destId="{A937AF35-14AB-46D9-A210-7D497BD9DA3C}" srcOrd="2" destOrd="0" parTransId="{0E2DFDA3-880B-44B5-9A2F-F020EDAF8616}" sibTransId="{BC1631FE-FBB4-4579-A6A4-1020BF6CB042}"/>
    <dgm:cxn modelId="{93D0B73C-7646-4EB1-8EED-0361E28783DC}" srcId="{A937AF35-14AB-46D9-A210-7D497BD9DA3C}" destId="{F05AFEE9-C0CF-40C7-A5FB-56331761193A}" srcOrd="0" destOrd="0" parTransId="{AE1390F3-137A-4C53-B383-015EA1D0B496}" sibTransId="{193B8EB3-FCD1-4903-92B4-877206FC6A51}"/>
    <dgm:cxn modelId="{FB934442-C7B0-49B6-A809-3EC825F52E71}" type="presOf" srcId="{DEC44122-69A4-44B3-AECF-3F88E9778432}" destId="{D17E372D-112C-405F-9D79-37EF47FFAF9F}" srcOrd="0" destOrd="0" presId="urn:microsoft.com/office/officeart/2005/8/layout/hList1"/>
    <dgm:cxn modelId="{190F7F48-85E1-4AFF-82DC-06E0597AFCE3}" srcId="{00FC6363-2A47-407B-864C-3968D6BC15ED}" destId="{A2FD53D9-A465-4C52-914C-5637F8D10272}" srcOrd="0" destOrd="0" parTransId="{0F8C1412-3219-47C3-BD59-E217A05B0FAC}" sibTransId="{A61A71EC-C0D6-416B-9B73-955D4C336502}"/>
    <dgm:cxn modelId="{99CFFE61-F411-4187-8196-6FD5A65FED8C}" type="presOf" srcId="{F05AFEE9-C0CF-40C7-A5FB-56331761193A}" destId="{600FA87A-68F4-4180-A114-96F998F37FDB}" srcOrd="0" destOrd="0" presId="urn:microsoft.com/office/officeart/2005/8/layout/hList1"/>
    <dgm:cxn modelId="{68BBB762-1C00-4AD4-B788-CD1FEABA0CD5}" type="presOf" srcId="{B7DA87BA-00B7-4216-A9CE-AEC4687EDE6B}" destId="{BC29E8C6-98D6-4755-BA82-99B5155BE570}" srcOrd="0" destOrd="0" presId="urn:microsoft.com/office/officeart/2005/8/layout/hList1"/>
    <dgm:cxn modelId="{ADAB136A-1B1E-4E85-B14A-090E9969857B}" srcId="{A2FD53D9-A465-4C52-914C-5637F8D10272}" destId="{544EE381-1A75-4EC7-B3D1-8B98B3A021C4}" srcOrd="0" destOrd="0" parTransId="{3CC0D617-01D6-46CE-A1A4-475A1631297B}" sibTransId="{187BD173-8650-4064-A3F5-75CB1E9FF526}"/>
    <dgm:cxn modelId="{DBE01F70-B9BB-42BC-84A5-810F52C903E5}" type="presOf" srcId="{A937AF35-14AB-46D9-A210-7D497BD9DA3C}" destId="{93D6A478-F990-4543-ABB9-7BF36349ECCE}" srcOrd="0" destOrd="0" presId="urn:microsoft.com/office/officeart/2005/8/layout/hList1"/>
    <dgm:cxn modelId="{CF4A6979-1402-4DA4-BCED-46356ED1DCB1}" type="presOf" srcId="{A2FD53D9-A465-4C52-914C-5637F8D10272}" destId="{23246DA3-7AB5-4271-B850-41569DCADFD5}" srcOrd="0" destOrd="0" presId="urn:microsoft.com/office/officeart/2005/8/layout/hList1"/>
    <dgm:cxn modelId="{185A4D7B-438E-4311-83E3-116E0DD640B0}" type="presOf" srcId="{00FC6363-2A47-407B-864C-3968D6BC15ED}" destId="{3339EA8E-6FB7-4F99-B9BE-25EB505A15A4}" srcOrd="0" destOrd="0" presId="urn:microsoft.com/office/officeart/2005/8/layout/hList1"/>
    <dgm:cxn modelId="{28C5E082-BFF4-4787-BEAF-706223D64E25}" type="presOf" srcId="{544EE381-1A75-4EC7-B3D1-8B98B3A021C4}" destId="{284EB65B-3E74-4BED-AC16-9133A17E5D09}" srcOrd="0" destOrd="0" presId="urn:microsoft.com/office/officeart/2005/8/layout/hList1"/>
    <dgm:cxn modelId="{BA4C3BFF-8C70-46C9-AE1F-536C715A3C21}" srcId="{B7DA87BA-00B7-4216-A9CE-AEC4687EDE6B}" destId="{DEC44122-69A4-44B3-AECF-3F88E9778432}" srcOrd="0" destOrd="0" parTransId="{A900C8A1-8C8C-4913-B8B4-884006AF1256}" sibTransId="{11A184A0-5A5F-428E-9F2C-34905998B074}"/>
    <dgm:cxn modelId="{7E5A7CCE-9266-4DBA-846A-42E036113D7A}" type="presParOf" srcId="{3339EA8E-6FB7-4F99-B9BE-25EB505A15A4}" destId="{A7D6DE61-12CC-4F6D-B26D-39BB74B226AB}" srcOrd="0" destOrd="0" presId="urn:microsoft.com/office/officeart/2005/8/layout/hList1"/>
    <dgm:cxn modelId="{1B97930D-EB6B-4291-B791-4360A269E97E}" type="presParOf" srcId="{A7D6DE61-12CC-4F6D-B26D-39BB74B226AB}" destId="{23246DA3-7AB5-4271-B850-41569DCADFD5}" srcOrd="0" destOrd="0" presId="urn:microsoft.com/office/officeart/2005/8/layout/hList1"/>
    <dgm:cxn modelId="{21077634-54CE-4D4B-8123-401078A4F1FA}" type="presParOf" srcId="{A7D6DE61-12CC-4F6D-B26D-39BB74B226AB}" destId="{284EB65B-3E74-4BED-AC16-9133A17E5D09}" srcOrd="1" destOrd="0" presId="urn:microsoft.com/office/officeart/2005/8/layout/hList1"/>
    <dgm:cxn modelId="{C46557B2-DD30-4C2A-80D1-1F1109277E4F}" type="presParOf" srcId="{3339EA8E-6FB7-4F99-B9BE-25EB505A15A4}" destId="{0739F86E-8C8E-416A-8422-D13688FF144E}" srcOrd="1" destOrd="0" presId="urn:microsoft.com/office/officeart/2005/8/layout/hList1"/>
    <dgm:cxn modelId="{1D525416-D4B0-4C48-8BF6-1F14B60C0BCC}" type="presParOf" srcId="{3339EA8E-6FB7-4F99-B9BE-25EB505A15A4}" destId="{D5829DAD-D846-452E-B534-7A7F94F499E0}" srcOrd="2" destOrd="0" presId="urn:microsoft.com/office/officeart/2005/8/layout/hList1"/>
    <dgm:cxn modelId="{5728A5B3-6811-4531-8533-6A31BA4F4570}" type="presParOf" srcId="{D5829DAD-D846-452E-B534-7A7F94F499E0}" destId="{BC29E8C6-98D6-4755-BA82-99B5155BE570}" srcOrd="0" destOrd="0" presId="urn:microsoft.com/office/officeart/2005/8/layout/hList1"/>
    <dgm:cxn modelId="{E200A843-7ECF-485C-9D4A-F40B3B36B412}" type="presParOf" srcId="{D5829DAD-D846-452E-B534-7A7F94F499E0}" destId="{D17E372D-112C-405F-9D79-37EF47FFAF9F}" srcOrd="1" destOrd="0" presId="urn:microsoft.com/office/officeart/2005/8/layout/hList1"/>
    <dgm:cxn modelId="{0901D2C0-CEC9-41FC-A0FA-7565B178DF8F}" type="presParOf" srcId="{3339EA8E-6FB7-4F99-B9BE-25EB505A15A4}" destId="{151ECDEA-A530-419A-AA0D-9128FE95C4FD}" srcOrd="3" destOrd="0" presId="urn:microsoft.com/office/officeart/2005/8/layout/hList1"/>
    <dgm:cxn modelId="{CFE8D22A-A0DB-4108-A021-8D2EC51AE44B}" type="presParOf" srcId="{3339EA8E-6FB7-4F99-B9BE-25EB505A15A4}" destId="{0C744E7B-32D5-4F32-A644-A0A5FB1EBCF7}" srcOrd="4" destOrd="0" presId="urn:microsoft.com/office/officeart/2005/8/layout/hList1"/>
    <dgm:cxn modelId="{3ABF51B1-15F3-41D6-8B9E-63B3C51FB358}" type="presParOf" srcId="{0C744E7B-32D5-4F32-A644-A0A5FB1EBCF7}" destId="{93D6A478-F990-4543-ABB9-7BF36349ECCE}" srcOrd="0" destOrd="0" presId="urn:microsoft.com/office/officeart/2005/8/layout/hList1"/>
    <dgm:cxn modelId="{BDA345D3-0F0D-4EB0-8559-E275F2C556A3}" type="presParOf" srcId="{0C744E7B-32D5-4F32-A644-A0A5FB1EBCF7}" destId="{600FA87A-68F4-4180-A114-96F998F37FD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E25E6DA-A5E9-4D44-B489-4696CC489F80}" type="doc">
      <dgm:prSet loTypeId="urn:microsoft.com/office/officeart/2005/8/layout/default#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8A48C789-AB69-4C7E-9573-0D6123F38F75}">
      <dgm:prSet/>
      <dgm:spPr/>
      <dgm:t>
        <a:bodyPr/>
        <a:lstStyle/>
        <a:p>
          <a:pPr rtl="0"/>
          <a:r>
            <a:rPr lang="en-GB" b="1" dirty="0">
              <a:solidFill>
                <a:schemeClr val="bg1"/>
              </a:solidFill>
            </a:rPr>
            <a:t>Depressive disorder 15%</a:t>
          </a:r>
          <a:endParaRPr lang="en-US" b="1" dirty="0">
            <a:solidFill>
              <a:schemeClr val="bg1"/>
            </a:solidFill>
          </a:endParaRPr>
        </a:p>
      </dgm:t>
    </dgm:pt>
    <dgm:pt modelId="{8DB7F635-FE8B-41D6-8991-69DCD350EFF3}" type="parTrans" cxnId="{0000A5EA-A680-4E9A-8E3C-6157B4A894D3}">
      <dgm:prSet/>
      <dgm:spPr/>
      <dgm:t>
        <a:bodyPr/>
        <a:lstStyle/>
        <a:p>
          <a:endParaRPr lang="en-GB" b="1">
            <a:solidFill>
              <a:schemeClr val="bg1"/>
            </a:solidFill>
          </a:endParaRPr>
        </a:p>
      </dgm:t>
    </dgm:pt>
    <dgm:pt modelId="{73BDA812-D5D6-4898-A7D9-01678E7D16B0}" type="sibTrans" cxnId="{0000A5EA-A680-4E9A-8E3C-6157B4A894D3}">
      <dgm:prSet/>
      <dgm:spPr/>
      <dgm:t>
        <a:bodyPr/>
        <a:lstStyle/>
        <a:p>
          <a:endParaRPr lang="en-GB" b="1">
            <a:solidFill>
              <a:schemeClr val="bg1"/>
            </a:solidFill>
          </a:endParaRPr>
        </a:p>
      </dgm:t>
    </dgm:pt>
    <dgm:pt modelId="{142B45F5-12B4-4610-920B-69B2899321CA}">
      <dgm:prSet/>
      <dgm:spPr/>
      <dgm:t>
        <a:bodyPr/>
        <a:lstStyle/>
        <a:p>
          <a:pPr rtl="0"/>
          <a:r>
            <a:rPr lang="en-GB" b="1" dirty="0">
              <a:solidFill>
                <a:schemeClr val="bg1"/>
              </a:solidFill>
            </a:rPr>
            <a:t>Anxiety disorders 15%</a:t>
          </a:r>
          <a:endParaRPr lang="en-US" b="1" dirty="0">
            <a:solidFill>
              <a:schemeClr val="bg1"/>
            </a:solidFill>
          </a:endParaRPr>
        </a:p>
      </dgm:t>
    </dgm:pt>
    <dgm:pt modelId="{9B16D3A9-278D-4028-8401-4097C0167A06}" type="parTrans" cxnId="{47A9B350-3B21-4FFD-AA3E-F89656B3B9F3}">
      <dgm:prSet/>
      <dgm:spPr/>
      <dgm:t>
        <a:bodyPr/>
        <a:lstStyle/>
        <a:p>
          <a:endParaRPr lang="en-GB" b="1">
            <a:solidFill>
              <a:schemeClr val="bg1"/>
            </a:solidFill>
          </a:endParaRPr>
        </a:p>
      </dgm:t>
    </dgm:pt>
    <dgm:pt modelId="{EFF48FE9-7AC3-43D9-A1E8-C959119A8DF3}" type="sibTrans" cxnId="{47A9B350-3B21-4FFD-AA3E-F89656B3B9F3}">
      <dgm:prSet/>
      <dgm:spPr/>
      <dgm:t>
        <a:bodyPr/>
        <a:lstStyle/>
        <a:p>
          <a:endParaRPr lang="en-GB" b="1">
            <a:solidFill>
              <a:schemeClr val="bg1"/>
            </a:solidFill>
          </a:endParaRPr>
        </a:p>
      </dgm:t>
    </dgm:pt>
    <dgm:pt modelId="{7C387692-4C5E-4B86-A3FD-AAB3B09EA4D8}">
      <dgm:prSet/>
      <dgm:spPr/>
      <dgm:t>
        <a:bodyPr/>
        <a:lstStyle/>
        <a:p>
          <a:pPr rtl="0"/>
          <a:r>
            <a:rPr lang="en-GB" b="1" dirty="0">
              <a:solidFill>
                <a:schemeClr val="bg1"/>
              </a:solidFill>
            </a:rPr>
            <a:t>Attention deficit hyperactivity disorder 7%</a:t>
          </a:r>
          <a:endParaRPr lang="en-US" b="1" dirty="0">
            <a:solidFill>
              <a:schemeClr val="bg1"/>
            </a:solidFill>
          </a:endParaRPr>
        </a:p>
      </dgm:t>
    </dgm:pt>
    <dgm:pt modelId="{CAC8A1E4-8425-4E69-8ABB-35E3C4062713}" type="parTrans" cxnId="{FD564F25-619B-4613-ACF4-5AA20D5448C8}">
      <dgm:prSet/>
      <dgm:spPr/>
      <dgm:t>
        <a:bodyPr/>
        <a:lstStyle/>
        <a:p>
          <a:endParaRPr lang="en-GB" b="1">
            <a:solidFill>
              <a:schemeClr val="bg1"/>
            </a:solidFill>
          </a:endParaRPr>
        </a:p>
      </dgm:t>
    </dgm:pt>
    <dgm:pt modelId="{5655CA6A-326A-4BE9-8678-5FC1CCF603AB}" type="sibTrans" cxnId="{FD564F25-619B-4613-ACF4-5AA20D5448C8}">
      <dgm:prSet/>
      <dgm:spPr/>
      <dgm:t>
        <a:bodyPr/>
        <a:lstStyle/>
        <a:p>
          <a:endParaRPr lang="en-GB" b="1">
            <a:solidFill>
              <a:schemeClr val="bg1"/>
            </a:solidFill>
          </a:endParaRPr>
        </a:p>
      </dgm:t>
    </dgm:pt>
    <dgm:pt modelId="{2B4FE9B3-B04D-4687-B643-37773A2DD20B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Bipolar disorder 1%</a:t>
          </a:r>
        </a:p>
      </dgm:t>
    </dgm:pt>
    <dgm:pt modelId="{D2A5D5D3-5FBE-4AFD-AB8F-848B643DF56E}" type="parTrans" cxnId="{65147722-8C95-4637-9824-EFBD58F53EEB}">
      <dgm:prSet/>
      <dgm:spPr/>
      <dgm:t>
        <a:bodyPr/>
        <a:lstStyle/>
        <a:p>
          <a:endParaRPr lang="en-GB" b="1">
            <a:solidFill>
              <a:schemeClr val="bg1"/>
            </a:solidFill>
          </a:endParaRPr>
        </a:p>
      </dgm:t>
    </dgm:pt>
    <dgm:pt modelId="{D81297B9-12E5-478E-9668-D036DA9C8492}" type="sibTrans" cxnId="{65147722-8C95-4637-9824-EFBD58F53EEB}">
      <dgm:prSet/>
      <dgm:spPr/>
      <dgm:t>
        <a:bodyPr/>
        <a:lstStyle/>
        <a:p>
          <a:endParaRPr lang="en-GB" b="1">
            <a:solidFill>
              <a:schemeClr val="bg1"/>
            </a:solidFill>
          </a:endParaRPr>
        </a:p>
      </dgm:t>
    </dgm:pt>
    <dgm:pt modelId="{C09D3270-D881-4464-B57E-9D6164E68FF2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Substance use disorders 20%</a:t>
          </a:r>
        </a:p>
        <a:p>
          <a:pPr rtl="0"/>
          <a:r>
            <a:rPr lang="en-US" b="1" dirty="0">
              <a:solidFill>
                <a:schemeClr val="bg1"/>
              </a:solidFill>
            </a:rPr>
            <a:t>(Adolescents)</a:t>
          </a:r>
        </a:p>
      </dgm:t>
    </dgm:pt>
    <dgm:pt modelId="{9E8B7FB0-3954-4D37-9ABB-EC7BAF5BF18B}" type="parTrans" cxnId="{A237FA87-7B1D-4C22-8B1C-C409CB928829}">
      <dgm:prSet/>
      <dgm:spPr/>
      <dgm:t>
        <a:bodyPr/>
        <a:lstStyle/>
        <a:p>
          <a:endParaRPr lang="en-GB" b="1">
            <a:solidFill>
              <a:schemeClr val="bg1"/>
            </a:solidFill>
          </a:endParaRPr>
        </a:p>
      </dgm:t>
    </dgm:pt>
    <dgm:pt modelId="{02A4A6E8-BB05-4752-9C19-5CB86CCC5318}" type="sibTrans" cxnId="{A237FA87-7B1D-4C22-8B1C-C409CB928829}">
      <dgm:prSet/>
      <dgm:spPr/>
      <dgm:t>
        <a:bodyPr/>
        <a:lstStyle/>
        <a:p>
          <a:endParaRPr lang="en-GB" b="1">
            <a:solidFill>
              <a:schemeClr val="bg1"/>
            </a:solidFill>
          </a:endParaRPr>
        </a:p>
      </dgm:t>
    </dgm:pt>
    <dgm:pt modelId="{72A2C426-2D28-4E6C-A5CF-903C08ED3DCC}" type="pres">
      <dgm:prSet presAssocID="{9E25E6DA-A5E9-4D44-B489-4696CC489F80}" presName="diagram" presStyleCnt="0">
        <dgm:presLayoutVars>
          <dgm:dir/>
          <dgm:resizeHandles val="exact"/>
        </dgm:presLayoutVars>
      </dgm:prSet>
      <dgm:spPr/>
    </dgm:pt>
    <dgm:pt modelId="{B706590A-ABEA-47E5-AF16-B109D59B7893}" type="pres">
      <dgm:prSet presAssocID="{8A48C789-AB69-4C7E-9573-0D6123F38F75}" presName="node" presStyleLbl="node1" presStyleIdx="0" presStyleCnt="5">
        <dgm:presLayoutVars>
          <dgm:bulletEnabled val="1"/>
        </dgm:presLayoutVars>
      </dgm:prSet>
      <dgm:spPr/>
    </dgm:pt>
    <dgm:pt modelId="{94D2C56E-AFC3-4B14-A13E-59BE056C781C}" type="pres">
      <dgm:prSet presAssocID="{73BDA812-D5D6-4898-A7D9-01678E7D16B0}" presName="sibTrans" presStyleCnt="0"/>
      <dgm:spPr/>
    </dgm:pt>
    <dgm:pt modelId="{86EF121C-A829-4BBC-A01B-1900B951B3D7}" type="pres">
      <dgm:prSet presAssocID="{142B45F5-12B4-4610-920B-69B2899321CA}" presName="node" presStyleLbl="node1" presStyleIdx="1" presStyleCnt="5">
        <dgm:presLayoutVars>
          <dgm:bulletEnabled val="1"/>
        </dgm:presLayoutVars>
      </dgm:prSet>
      <dgm:spPr/>
    </dgm:pt>
    <dgm:pt modelId="{7E734119-141C-46B4-A635-DCF3ACF3FEBA}" type="pres">
      <dgm:prSet presAssocID="{EFF48FE9-7AC3-43D9-A1E8-C959119A8DF3}" presName="sibTrans" presStyleCnt="0"/>
      <dgm:spPr/>
    </dgm:pt>
    <dgm:pt modelId="{4F9014CC-64A1-42D3-9DC2-03440E69B1A3}" type="pres">
      <dgm:prSet presAssocID="{C09D3270-D881-4464-B57E-9D6164E68FF2}" presName="node" presStyleLbl="node1" presStyleIdx="2" presStyleCnt="5">
        <dgm:presLayoutVars>
          <dgm:bulletEnabled val="1"/>
        </dgm:presLayoutVars>
      </dgm:prSet>
      <dgm:spPr/>
    </dgm:pt>
    <dgm:pt modelId="{52FD6AD3-443D-4623-B071-D396A26F0ECF}" type="pres">
      <dgm:prSet presAssocID="{02A4A6E8-BB05-4752-9C19-5CB86CCC5318}" presName="sibTrans" presStyleCnt="0"/>
      <dgm:spPr/>
    </dgm:pt>
    <dgm:pt modelId="{FDCB20BE-5FA5-4B87-8F83-893A4E5555C5}" type="pres">
      <dgm:prSet presAssocID="{7C387692-4C5E-4B86-A3FD-AAB3B09EA4D8}" presName="node" presStyleLbl="node1" presStyleIdx="3" presStyleCnt="5">
        <dgm:presLayoutVars>
          <dgm:bulletEnabled val="1"/>
        </dgm:presLayoutVars>
      </dgm:prSet>
      <dgm:spPr/>
    </dgm:pt>
    <dgm:pt modelId="{C53E2286-454D-43E8-9F8F-92C8C0ABA71F}" type="pres">
      <dgm:prSet presAssocID="{5655CA6A-326A-4BE9-8678-5FC1CCF603AB}" presName="sibTrans" presStyleCnt="0"/>
      <dgm:spPr/>
    </dgm:pt>
    <dgm:pt modelId="{71D1087C-6ED9-438D-9694-63C40412EB12}" type="pres">
      <dgm:prSet presAssocID="{2B4FE9B3-B04D-4687-B643-37773A2DD20B}" presName="node" presStyleLbl="node1" presStyleIdx="4" presStyleCnt="5">
        <dgm:presLayoutVars>
          <dgm:bulletEnabled val="1"/>
        </dgm:presLayoutVars>
      </dgm:prSet>
      <dgm:spPr/>
    </dgm:pt>
  </dgm:ptLst>
  <dgm:cxnLst>
    <dgm:cxn modelId="{65147722-8C95-4637-9824-EFBD58F53EEB}" srcId="{9E25E6DA-A5E9-4D44-B489-4696CC489F80}" destId="{2B4FE9B3-B04D-4687-B643-37773A2DD20B}" srcOrd="4" destOrd="0" parTransId="{D2A5D5D3-5FBE-4AFD-AB8F-848B643DF56E}" sibTransId="{D81297B9-12E5-478E-9668-D036DA9C8492}"/>
    <dgm:cxn modelId="{FD564F25-619B-4613-ACF4-5AA20D5448C8}" srcId="{9E25E6DA-A5E9-4D44-B489-4696CC489F80}" destId="{7C387692-4C5E-4B86-A3FD-AAB3B09EA4D8}" srcOrd="3" destOrd="0" parTransId="{CAC8A1E4-8425-4E69-8ABB-35E3C4062713}" sibTransId="{5655CA6A-326A-4BE9-8678-5FC1CCF603AB}"/>
    <dgm:cxn modelId="{02AA9941-BEDF-48E3-942F-BFE17842DDFB}" type="presOf" srcId="{9E25E6DA-A5E9-4D44-B489-4696CC489F80}" destId="{72A2C426-2D28-4E6C-A5CF-903C08ED3DCC}" srcOrd="0" destOrd="0" presId="urn:microsoft.com/office/officeart/2005/8/layout/default#1"/>
    <dgm:cxn modelId="{FB352846-C195-46FC-BA90-D8520A56A57A}" type="presOf" srcId="{7C387692-4C5E-4B86-A3FD-AAB3B09EA4D8}" destId="{FDCB20BE-5FA5-4B87-8F83-893A4E5555C5}" srcOrd="0" destOrd="0" presId="urn:microsoft.com/office/officeart/2005/8/layout/default#1"/>
    <dgm:cxn modelId="{DF3AC94A-11E9-485E-9E63-A4EEFA1BFAF5}" type="presOf" srcId="{142B45F5-12B4-4610-920B-69B2899321CA}" destId="{86EF121C-A829-4BBC-A01B-1900B951B3D7}" srcOrd="0" destOrd="0" presId="urn:microsoft.com/office/officeart/2005/8/layout/default#1"/>
    <dgm:cxn modelId="{47A9B350-3B21-4FFD-AA3E-F89656B3B9F3}" srcId="{9E25E6DA-A5E9-4D44-B489-4696CC489F80}" destId="{142B45F5-12B4-4610-920B-69B2899321CA}" srcOrd="1" destOrd="0" parTransId="{9B16D3A9-278D-4028-8401-4097C0167A06}" sibTransId="{EFF48FE9-7AC3-43D9-A1E8-C959119A8DF3}"/>
    <dgm:cxn modelId="{A237FA87-7B1D-4C22-8B1C-C409CB928829}" srcId="{9E25E6DA-A5E9-4D44-B489-4696CC489F80}" destId="{C09D3270-D881-4464-B57E-9D6164E68FF2}" srcOrd="2" destOrd="0" parTransId="{9E8B7FB0-3954-4D37-9ABB-EC7BAF5BF18B}" sibTransId="{02A4A6E8-BB05-4752-9C19-5CB86CCC5318}"/>
    <dgm:cxn modelId="{42B913AA-87BD-4955-93A6-E455D61515F7}" type="presOf" srcId="{C09D3270-D881-4464-B57E-9D6164E68FF2}" destId="{4F9014CC-64A1-42D3-9DC2-03440E69B1A3}" srcOrd="0" destOrd="0" presId="urn:microsoft.com/office/officeart/2005/8/layout/default#1"/>
    <dgm:cxn modelId="{0000A5EA-A680-4E9A-8E3C-6157B4A894D3}" srcId="{9E25E6DA-A5E9-4D44-B489-4696CC489F80}" destId="{8A48C789-AB69-4C7E-9573-0D6123F38F75}" srcOrd="0" destOrd="0" parTransId="{8DB7F635-FE8B-41D6-8991-69DCD350EFF3}" sibTransId="{73BDA812-D5D6-4898-A7D9-01678E7D16B0}"/>
    <dgm:cxn modelId="{34326FF6-34CA-4E40-866A-1D90BCA94A35}" type="presOf" srcId="{8A48C789-AB69-4C7E-9573-0D6123F38F75}" destId="{B706590A-ABEA-47E5-AF16-B109D59B7893}" srcOrd="0" destOrd="0" presId="urn:microsoft.com/office/officeart/2005/8/layout/default#1"/>
    <dgm:cxn modelId="{724B1FF8-872B-477D-B745-31D37C1B1D7F}" type="presOf" srcId="{2B4FE9B3-B04D-4687-B643-37773A2DD20B}" destId="{71D1087C-6ED9-438D-9694-63C40412EB12}" srcOrd="0" destOrd="0" presId="urn:microsoft.com/office/officeart/2005/8/layout/default#1"/>
    <dgm:cxn modelId="{8AA07E9F-049F-4F6B-82D8-5E019ED3E4E2}" type="presParOf" srcId="{72A2C426-2D28-4E6C-A5CF-903C08ED3DCC}" destId="{B706590A-ABEA-47E5-AF16-B109D59B7893}" srcOrd="0" destOrd="0" presId="urn:microsoft.com/office/officeart/2005/8/layout/default#1"/>
    <dgm:cxn modelId="{6A12D95D-ABB0-4435-863E-145EC8BF7B87}" type="presParOf" srcId="{72A2C426-2D28-4E6C-A5CF-903C08ED3DCC}" destId="{94D2C56E-AFC3-4B14-A13E-59BE056C781C}" srcOrd="1" destOrd="0" presId="urn:microsoft.com/office/officeart/2005/8/layout/default#1"/>
    <dgm:cxn modelId="{55B1D5F9-D4A2-44AE-8816-B902388DCBA1}" type="presParOf" srcId="{72A2C426-2D28-4E6C-A5CF-903C08ED3DCC}" destId="{86EF121C-A829-4BBC-A01B-1900B951B3D7}" srcOrd="2" destOrd="0" presId="urn:microsoft.com/office/officeart/2005/8/layout/default#1"/>
    <dgm:cxn modelId="{5D099901-F8E0-474F-82AD-684C67D6932A}" type="presParOf" srcId="{72A2C426-2D28-4E6C-A5CF-903C08ED3DCC}" destId="{7E734119-141C-46B4-A635-DCF3ACF3FEBA}" srcOrd="3" destOrd="0" presId="urn:microsoft.com/office/officeart/2005/8/layout/default#1"/>
    <dgm:cxn modelId="{E6091C53-9FAF-45D8-AF55-7757A6E3C2A6}" type="presParOf" srcId="{72A2C426-2D28-4E6C-A5CF-903C08ED3DCC}" destId="{4F9014CC-64A1-42D3-9DC2-03440E69B1A3}" srcOrd="4" destOrd="0" presId="urn:microsoft.com/office/officeart/2005/8/layout/default#1"/>
    <dgm:cxn modelId="{63ABCB9C-3938-474C-9345-19D629155F2C}" type="presParOf" srcId="{72A2C426-2D28-4E6C-A5CF-903C08ED3DCC}" destId="{52FD6AD3-443D-4623-B071-D396A26F0ECF}" srcOrd="5" destOrd="0" presId="urn:microsoft.com/office/officeart/2005/8/layout/default#1"/>
    <dgm:cxn modelId="{468BC1BD-4EF7-4249-A7D3-27D48486F86E}" type="presParOf" srcId="{72A2C426-2D28-4E6C-A5CF-903C08ED3DCC}" destId="{FDCB20BE-5FA5-4B87-8F83-893A4E5555C5}" srcOrd="6" destOrd="0" presId="urn:microsoft.com/office/officeart/2005/8/layout/default#1"/>
    <dgm:cxn modelId="{3669DC33-232D-4C36-868B-EFF784066FBC}" type="presParOf" srcId="{72A2C426-2D28-4E6C-A5CF-903C08ED3DCC}" destId="{C53E2286-454D-43E8-9F8F-92C8C0ABA71F}" srcOrd="7" destOrd="0" presId="urn:microsoft.com/office/officeart/2005/8/layout/default#1"/>
    <dgm:cxn modelId="{BE30D617-152E-4C67-826E-25358D9EE019}" type="presParOf" srcId="{72A2C426-2D28-4E6C-A5CF-903C08ED3DCC}" destId="{71D1087C-6ED9-438D-9694-63C40412EB12}" srcOrd="8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B99EB66-DA6D-4B4D-8639-F266F559A85D}" type="doc">
      <dgm:prSet loTypeId="urn:microsoft.com/office/officeart/2008/layout/Vertical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EAA263C-4CF2-4FEA-828F-CE7A8DCA5CED}">
      <dgm:prSet/>
      <dgm:spPr/>
      <dgm:t>
        <a:bodyPr/>
        <a:lstStyle/>
        <a:p>
          <a:pPr rtl="0"/>
          <a:r>
            <a:rPr lang="en-GB" b="1" dirty="0">
              <a:solidFill>
                <a:schemeClr val="tx2"/>
              </a:solidFill>
            </a:rPr>
            <a:t>Prevalence of mental health problems Children and Youth estimated at 20% (USA Surgeon General’s Report) </a:t>
          </a:r>
          <a:endParaRPr lang="en-US" b="1" dirty="0">
            <a:solidFill>
              <a:schemeClr val="tx2"/>
            </a:solidFill>
          </a:endParaRPr>
        </a:p>
      </dgm:t>
    </dgm:pt>
    <dgm:pt modelId="{C52C4349-D3FD-4F3A-84B4-03A73DE78DC1}" type="parTrans" cxnId="{437941C2-903D-42F9-B99C-6FC59AEE2438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C19FE6CF-D6EC-438F-80E4-14AC6D7FE09E}" type="sibTrans" cxnId="{437941C2-903D-42F9-B99C-6FC59AEE2438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5AE2DA45-679E-42D1-851F-B5F9A88DE96C}">
      <dgm:prSet/>
      <dgm:spPr/>
      <dgm:t>
        <a:bodyPr/>
        <a:lstStyle/>
        <a:p>
          <a:pPr rtl="0"/>
          <a:r>
            <a:rPr lang="en-GB" b="1" dirty="0">
              <a:solidFill>
                <a:schemeClr val="tx2"/>
              </a:solidFill>
            </a:rPr>
            <a:t>Half of all lifetime cases of mental illness are now recognized to begin by age 14 (Kessler et al, 2005)</a:t>
          </a:r>
          <a:endParaRPr lang="en-US" b="1" dirty="0">
            <a:solidFill>
              <a:schemeClr val="tx2"/>
            </a:solidFill>
          </a:endParaRPr>
        </a:p>
      </dgm:t>
    </dgm:pt>
    <dgm:pt modelId="{B63CA2EE-9668-430E-8E3F-D21991E7B1E2}" type="parTrans" cxnId="{7E205047-5025-414D-B974-D4CF7B95E632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A5EDF95B-FA9D-458D-A8BD-E6C2D4B43C5B}" type="sibTrans" cxnId="{7E205047-5025-414D-B974-D4CF7B95E632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77037C7A-3FDA-4984-9468-371FB2008EFE}">
      <dgm:prSet/>
      <dgm:spPr/>
      <dgm:t>
        <a:bodyPr/>
        <a:lstStyle/>
        <a:p>
          <a:pPr rtl="0"/>
          <a:r>
            <a:rPr lang="en-GB" b="1">
              <a:solidFill>
                <a:schemeClr val="tx2"/>
              </a:solidFill>
            </a:rPr>
            <a:t>The median number of years from the time a child first experiences psychiatric disturbance and receives treatment is 9 years </a:t>
          </a:r>
          <a:endParaRPr lang="en-US" b="1">
            <a:solidFill>
              <a:schemeClr val="tx2"/>
            </a:solidFill>
          </a:endParaRPr>
        </a:p>
      </dgm:t>
    </dgm:pt>
    <dgm:pt modelId="{7CF228A7-9D85-4577-A4EF-19590885FB4F}" type="parTrans" cxnId="{22F750FF-F22C-41CF-94A5-DA0CD2392191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4EAFEE73-2A56-4A17-93FE-FA188D1B05C0}" type="sibTrans" cxnId="{22F750FF-F22C-41CF-94A5-DA0CD2392191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2F6AB2A5-7EA1-4235-B5F0-54597119077F}" type="pres">
      <dgm:prSet presAssocID="{5B99EB66-DA6D-4B4D-8639-F266F559A85D}" presName="Name0" presStyleCnt="0">
        <dgm:presLayoutVars>
          <dgm:chMax/>
          <dgm:chPref/>
          <dgm:dir/>
        </dgm:presLayoutVars>
      </dgm:prSet>
      <dgm:spPr/>
    </dgm:pt>
    <dgm:pt modelId="{3810F742-37B5-4BEC-95E3-2917966F0AE6}" type="pres">
      <dgm:prSet presAssocID="{AEAA263C-4CF2-4FEA-828F-CE7A8DCA5CED}" presName="parenttextcomposite" presStyleCnt="0"/>
      <dgm:spPr/>
    </dgm:pt>
    <dgm:pt modelId="{E0B1419E-045D-40DA-95D3-E5ECF2FEA40A}" type="pres">
      <dgm:prSet presAssocID="{AEAA263C-4CF2-4FEA-828F-CE7A8DCA5CED}" presName="parenttext" presStyleLbl="revTx" presStyleIdx="0" presStyleCnt="3">
        <dgm:presLayoutVars>
          <dgm:chMax/>
          <dgm:chPref val="2"/>
          <dgm:bulletEnabled val="1"/>
        </dgm:presLayoutVars>
      </dgm:prSet>
      <dgm:spPr/>
    </dgm:pt>
    <dgm:pt modelId="{1B3EC3E0-EA3D-4136-B88D-76C376455243}" type="pres">
      <dgm:prSet presAssocID="{AEAA263C-4CF2-4FEA-828F-CE7A8DCA5CED}" presName="parallelogramComposite" presStyleCnt="0"/>
      <dgm:spPr/>
    </dgm:pt>
    <dgm:pt modelId="{1189E722-43B3-42ED-AF87-ECD3F3BA73CC}" type="pres">
      <dgm:prSet presAssocID="{AEAA263C-4CF2-4FEA-828F-CE7A8DCA5CED}" presName="parallelogram1" presStyleLbl="alignNode1" presStyleIdx="0" presStyleCnt="21"/>
      <dgm:spPr/>
    </dgm:pt>
    <dgm:pt modelId="{4E50B74D-1416-41A0-B5D4-F3FC5F731BCE}" type="pres">
      <dgm:prSet presAssocID="{AEAA263C-4CF2-4FEA-828F-CE7A8DCA5CED}" presName="parallelogram2" presStyleLbl="alignNode1" presStyleIdx="1" presStyleCnt="21"/>
      <dgm:spPr/>
    </dgm:pt>
    <dgm:pt modelId="{E0C527DF-F048-401A-B472-DC9A140E3CB5}" type="pres">
      <dgm:prSet presAssocID="{AEAA263C-4CF2-4FEA-828F-CE7A8DCA5CED}" presName="parallelogram3" presStyleLbl="alignNode1" presStyleIdx="2" presStyleCnt="21"/>
      <dgm:spPr/>
    </dgm:pt>
    <dgm:pt modelId="{C7883187-1B11-4591-8125-CABC8DA0DDF4}" type="pres">
      <dgm:prSet presAssocID="{AEAA263C-4CF2-4FEA-828F-CE7A8DCA5CED}" presName="parallelogram4" presStyleLbl="alignNode1" presStyleIdx="3" presStyleCnt="21"/>
      <dgm:spPr/>
    </dgm:pt>
    <dgm:pt modelId="{BAD2ABFA-4781-4961-A939-AB25A8789421}" type="pres">
      <dgm:prSet presAssocID="{AEAA263C-4CF2-4FEA-828F-CE7A8DCA5CED}" presName="parallelogram5" presStyleLbl="alignNode1" presStyleIdx="4" presStyleCnt="21"/>
      <dgm:spPr/>
    </dgm:pt>
    <dgm:pt modelId="{9AB26ACA-6780-4F89-BB84-9CE75AE31627}" type="pres">
      <dgm:prSet presAssocID="{AEAA263C-4CF2-4FEA-828F-CE7A8DCA5CED}" presName="parallelogram6" presStyleLbl="alignNode1" presStyleIdx="5" presStyleCnt="21"/>
      <dgm:spPr/>
    </dgm:pt>
    <dgm:pt modelId="{DA632518-973C-4FE0-A8A6-2C4A788F5762}" type="pres">
      <dgm:prSet presAssocID="{AEAA263C-4CF2-4FEA-828F-CE7A8DCA5CED}" presName="parallelogram7" presStyleLbl="alignNode1" presStyleIdx="6" presStyleCnt="21"/>
      <dgm:spPr/>
    </dgm:pt>
    <dgm:pt modelId="{54414854-AC0F-47AD-BD44-12BC5B780B82}" type="pres">
      <dgm:prSet presAssocID="{C19FE6CF-D6EC-438F-80E4-14AC6D7FE09E}" presName="sibTrans" presStyleCnt="0"/>
      <dgm:spPr/>
    </dgm:pt>
    <dgm:pt modelId="{58B566A3-9174-48A8-B912-31CEAE6FD50D}" type="pres">
      <dgm:prSet presAssocID="{5AE2DA45-679E-42D1-851F-B5F9A88DE96C}" presName="parenttextcomposite" presStyleCnt="0"/>
      <dgm:spPr/>
    </dgm:pt>
    <dgm:pt modelId="{BABA1FE9-5B49-4E76-ADA2-1957D2035AAB}" type="pres">
      <dgm:prSet presAssocID="{5AE2DA45-679E-42D1-851F-B5F9A88DE96C}" presName="parenttext" presStyleLbl="revTx" presStyleIdx="1" presStyleCnt="3">
        <dgm:presLayoutVars>
          <dgm:chMax/>
          <dgm:chPref val="2"/>
          <dgm:bulletEnabled val="1"/>
        </dgm:presLayoutVars>
      </dgm:prSet>
      <dgm:spPr/>
    </dgm:pt>
    <dgm:pt modelId="{ED755EBA-B535-4290-8E68-3D5E7DC2F488}" type="pres">
      <dgm:prSet presAssocID="{5AE2DA45-679E-42D1-851F-B5F9A88DE96C}" presName="parallelogramComposite" presStyleCnt="0"/>
      <dgm:spPr/>
    </dgm:pt>
    <dgm:pt modelId="{514C84D6-56D2-4C1D-AF71-6E2AF591B339}" type="pres">
      <dgm:prSet presAssocID="{5AE2DA45-679E-42D1-851F-B5F9A88DE96C}" presName="parallelogram1" presStyleLbl="alignNode1" presStyleIdx="7" presStyleCnt="21"/>
      <dgm:spPr/>
    </dgm:pt>
    <dgm:pt modelId="{295A8857-616A-4F1D-B55D-E879A95F3345}" type="pres">
      <dgm:prSet presAssocID="{5AE2DA45-679E-42D1-851F-B5F9A88DE96C}" presName="parallelogram2" presStyleLbl="alignNode1" presStyleIdx="8" presStyleCnt="21"/>
      <dgm:spPr/>
    </dgm:pt>
    <dgm:pt modelId="{136AB6BD-7B92-4CD3-B488-A8BDAD283949}" type="pres">
      <dgm:prSet presAssocID="{5AE2DA45-679E-42D1-851F-B5F9A88DE96C}" presName="parallelogram3" presStyleLbl="alignNode1" presStyleIdx="9" presStyleCnt="21"/>
      <dgm:spPr/>
    </dgm:pt>
    <dgm:pt modelId="{11C11582-23C5-48C4-80D5-FF9440136C8F}" type="pres">
      <dgm:prSet presAssocID="{5AE2DA45-679E-42D1-851F-B5F9A88DE96C}" presName="parallelogram4" presStyleLbl="alignNode1" presStyleIdx="10" presStyleCnt="21"/>
      <dgm:spPr/>
    </dgm:pt>
    <dgm:pt modelId="{6B9814F6-006D-41AA-8396-22517AB7255C}" type="pres">
      <dgm:prSet presAssocID="{5AE2DA45-679E-42D1-851F-B5F9A88DE96C}" presName="parallelogram5" presStyleLbl="alignNode1" presStyleIdx="11" presStyleCnt="21"/>
      <dgm:spPr/>
    </dgm:pt>
    <dgm:pt modelId="{C46C2D8D-98B0-4A73-9278-8AFA92504DE5}" type="pres">
      <dgm:prSet presAssocID="{5AE2DA45-679E-42D1-851F-B5F9A88DE96C}" presName="parallelogram6" presStyleLbl="alignNode1" presStyleIdx="12" presStyleCnt="21"/>
      <dgm:spPr/>
    </dgm:pt>
    <dgm:pt modelId="{98F6D4D5-A239-47B8-B25A-BAEB52D3447F}" type="pres">
      <dgm:prSet presAssocID="{5AE2DA45-679E-42D1-851F-B5F9A88DE96C}" presName="parallelogram7" presStyleLbl="alignNode1" presStyleIdx="13" presStyleCnt="21"/>
      <dgm:spPr/>
    </dgm:pt>
    <dgm:pt modelId="{00C4B86A-6E25-4A83-8352-44CE2E522B06}" type="pres">
      <dgm:prSet presAssocID="{A5EDF95B-FA9D-458D-A8BD-E6C2D4B43C5B}" presName="sibTrans" presStyleCnt="0"/>
      <dgm:spPr/>
    </dgm:pt>
    <dgm:pt modelId="{C3B6C331-6F0C-43BB-90E4-3EB9AA8355D1}" type="pres">
      <dgm:prSet presAssocID="{77037C7A-3FDA-4984-9468-371FB2008EFE}" presName="parenttextcomposite" presStyleCnt="0"/>
      <dgm:spPr/>
    </dgm:pt>
    <dgm:pt modelId="{D55F4D20-A124-40B5-B1E8-9F1C33098128}" type="pres">
      <dgm:prSet presAssocID="{77037C7A-3FDA-4984-9468-371FB2008EFE}" presName="parenttext" presStyleLbl="revTx" presStyleIdx="2" presStyleCnt="3">
        <dgm:presLayoutVars>
          <dgm:chMax/>
          <dgm:chPref val="2"/>
          <dgm:bulletEnabled val="1"/>
        </dgm:presLayoutVars>
      </dgm:prSet>
      <dgm:spPr/>
    </dgm:pt>
    <dgm:pt modelId="{8D556CEC-94CE-4061-80F0-0947474CDB26}" type="pres">
      <dgm:prSet presAssocID="{77037C7A-3FDA-4984-9468-371FB2008EFE}" presName="parallelogramComposite" presStyleCnt="0"/>
      <dgm:spPr/>
    </dgm:pt>
    <dgm:pt modelId="{E272815C-EA57-4454-9FF5-65E9B5B7829A}" type="pres">
      <dgm:prSet presAssocID="{77037C7A-3FDA-4984-9468-371FB2008EFE}" presName="parallelogram1" presStyleLbl="alignNode1" presStyleIdx="14" presStyleCnt="21"/>
      <dgm:spPr/>
    </dgm:pt>
    <dgm:pt modelId="{F3B516AC-8FB1-4ADE-ADCF-252C565482B7}" type="pres">
      <dgm:prSet presAssocID="{77037C7A-3FDA-4984-9468-371FB2008EFE}" presName="parallelogram2" presStyleLbl="alignNode1" presStyleIdx="15" presStyleCnt="21"/>
      <dgm:spPr/>
    </dgm:pt>
    <dgm:pt modelId="{30687468-6417-4CFB-850A-69214B194719}" type="pres">
      <dgm:prSet presAssocID="{77037C7A-3FDA-4984-9468-371FB2008EFE}" presName="parallelogram3" presStyleLbl="alignNode1" presStyleIdx="16" presStyleCnt="21"/>
      <dgm:spPr/>
    </dgm:pt>
    <dgm:pt modelId="{DB351AF3-80C2-42C5-9FBA-ED8F8C91F9D3}" type="pres">
      <dgm:prSet presAssocID="{77037C7A-3FDA-4984-9468-371FB2008EFE}" presName="parallelogram4" presStyleLbl="alignNode1" presStyleIdx="17" presStyleCnt="21"/>
      <dgm:spPr/>
    </dgm:pt>
    <dgm:pt modelId="{B9FF8FB8-F2F3-4E58-80A3-BEA08EE2D205}" type="pres">
      <dgm:prSet presAssocID="{77037C7A-3FDA-4984-9468-371FB2008EFE}" presName="parallelogram5" presStyleLbl="alignNode1" presStyleIdx="18" presStyleCnt="21"/>
      <dgm:spPr/>
    </dgm:pt>
    <dgm:pt modelId="{28C18135-E324-4EFC-AC89-2DFD6A14130B}" type="pres">
      <dgm:prSet presAssocID="{77037C7A-3FDA-4984-9468-371FB2008EFE}" presName="parallelogram6" presStyleLbl="alignNode1" presStyleIdx="19" presStyleCnt="21"/>
      <dgm:spPr/>
    </dgm:pt>
    <dgm:pt modelId="{F50BFA05-CE1C-48AB-9EE4-AF96110E39B6}" type="pres">
      <dgm:prSet presAssocID="{77037C7A-3FDA-4984-9468-371FB2008EFE}" presName="parallelogram7" presStyleLbl="alignNode1" presStyleIdx="20" presStyleCnt="21"/>
      <dgm:spPr/>
    </dgm:pt>
  </dgm:ptLst>
  <dgm:cxnLst>
    <dgm:cxn modelId="{3BD41F10-EA22-4CA3-9BE7-9B508778C626}" type="presOf" srcId="{AEAA263C-4CF2-4FEA-828F-CE7A8DCA5CED}" destId="{E0B1419E-045D-40DA-95D3-E5ECF2FEA40A}" srcOrd="0" destOrd="0" presId="urn:microsoft.com/office/officeart/2008/layout/VerticalAccentList"/>
    <dgm:cxn modelId="{7E205047-5025-414D-B974-D4CF7B95E632}" srcId="{5B99EB66-DA6D-4B4D-8639-F266F559A85D}" destId="{5AE2DA45-679E-42D1-851F-B5F9A88DE96C}" srcOrd="1" destOrd="0" parTransId="{B63CA2EE-9668-430E-8E3F-D21991E7B1E2}" sibTransId="{A5EDF95B-FA9D-458D-A8BD-E6C2D4B43C5B}"/>
    <dgm:cxn modelId="{7540FFBF-1611-4305-B224-A20C383696BA}" type="presOf" srcId="{5B99EB66-DA6D-4B4D-8639-F266F559A85D}" destId="{2F6AB2A5-7EA1-4235-B5F0-54597119077F}" srcOrd="0" destOrd="0" presId="urn:microsoft.com/office/officeart/2008/layout/VerticalAccentList"/>
    <dgm:cxn modelId="{DE052EC0-7201-4C6C-BC27-DD796F444839}" type="presOf" srcId="{77037C7A-3FDA-4984-9468-371FB2008EFE}" destId="{D55F4D20-A124-40B5-B1E8-9F1C33098128}" srcOrd="0" destOrd="0" presId="urn:microsoft.com/office/officeart/2008/layout/VerticalAccentList"/>
    <dgm:cxn modelId="{437941C2-903D-42F9-B99C-6FC59AEE2438}" srcId="{5B99EB66-DA6D-4B4D-8639-F266F559A85D}" destId="{AEAA263C-4CF2-4FEA-828F-CE7A8DCA5CED}" srcOrd="0" destOrd="0" parTransId="{C52C4349-D3FD-4F3A-84B4-03A73DE78DC1}" sibTransId="{C19FE6CF-D6EC-438F-80E4-14AC6D7FE09E}"/>
    <dgm:cxn modelId="{DA0A98F5-E106-4A22-A61A-388742680975}" type="presOf" srcId="{5AE2DA45-679E-42D1-851F-B5F9A88DE96C}" destId="{BABA1FE9-5B49-4E76-ADA2-1957D2035AAB}" srcOrd="0" destOrd="0" presId="urn:microsoft.com/office/officeart/2008/layout/VerticalAccentList"/>
    <dgm:cxn modelId="{22F750FF-F22C-41CF-94A5-DA0CD2392191}" srcId="{5B99EB66-DA6D-4B4D-8639-F266F559A85D}" destId="{77037C7A-3FDA-4984-9468-371FB2008EFE}" srcOrd="2" destOrd="0" parTransId="{7CF228A7-9D85-4577-A4EF-19590885FB4F}" sibTransId="{4EAFEE73-2A56-4A17-93FE-FA188D1B05C0}"/>
    <dgm:cxn modelId="{ADDC5E1A-B548-48F1-B0B7-ED4D3B0A6FBE}" type="presParOf" srcId="{2F6AB2A5-7EA1-4235-B5F0-54597119077F}" destId="{3810F742-37B5-4BEC-95E3-2917966F0AE6}" srcOrd="0" destOrd="0" presId="urn:microsoft.com/office/officeart/2008/layout/VerticalAccentList"/>
    <dgm:cxn modelId="{EF2F3FEB-AAC5-4637-BDB8-DB352F04EFF0}" type="presParOf" srcId="{3810F742-37B5-4BEC-95E3-2917966F0AE6}" destId="{E0B1419E-045D-40DA-95D3-E5ECF2FEA40A}" srcOrd="0" destOrd="0" presId="urn:microsoft.com/office/officeart/2008/layout/VerticalAccentList"/>
    <dgm:cxn modelId="{3F02A82B-EA1D-4B7C-A721-1FF306B57E0E}" type="presParOf" srcId="{2F6AB2A5-7EA1-4235-B5F0-54597119077F}" destId="{1B3EC3E0-EA3D-4136-B88D-76C376455243}" srcOrd="1" destOrd="0" presId="urn:microsoft.com/office/officeart/2008/layout/VerticalAccentList"/>
    <dgm:cxn modelId="{34DB0CF4-EBA1-4BC6-8C6C-99C983BA1106}" type="presParOf" srcId="{1B3EC3E0-EA3D-4136-B88D-76C376455243}" destId="{1189E722-43B3-42ED-AF87-ECD3F3BA73CC}" srcOrd="0" destOrd="0" presId="urn:microsoft.com/office/officeart/2008/layout/VerticalAccentList"/>
    <dgm:cxn modelId="{9B53F405-6003-4F52-8BFF-0D2D9142A221}" type="presParOf" srcId="{1B3EC3E0-EA3D-4136-B88D-76C376455243}" destId="{4E50B74D-1416-41A0-B5D4-F3FC5F731BCE}" srcOrd="1" destOrd="0" presId="urn:microsoft.com/office/officeart/2008/layout/VerticalAccentList"/>
    <dgm:cxn modelId="{0B5E1838-C5B0-4438-9615-A2E1BC60ACCB}" type="presParOf" srcId="{1B3EC3E0-EA3D-4136-B88D-76C376455243}" destId="{E0C527DF-F048-401A-B472-DC9A140E3CB5}" srcOrd="2" destOrd="0" presId="urn:microsoft.com/office/officeart/2008/layout/VerticalAccentList"/>
    <dgm:cxn modelId="{FA53C7F3-0494-42B3-A2A8-28355C703371}" type="presParOf" srcId="{1B3EC3E0-EA3D-4136-B88D-76C376455243}" destId="{C7883187-1B11-4591-8125-CABC8DA0DDF4}" srcOrd="3" destOrd="0" presId="urn:microsoft.com/office/officeart/2008/layout/VerticalAccentList"/>
    <dgm:cxn modelId="{2469968D-2347-4214-A359-C33189278B49}" type="presParOf" srcId="{1B3EC3E0-EA3D-4136-B88D-76C376455243}" destId="{BAD2ABFA-4781-4961-A939-AB25A8789421}" srcOrd="4" destOrd="0" presId="urn:microsoft.com/office/officeart/2008/layout/VerticalAccentList"/>
    <dgm:cxn modelId="{E35CB486-4DB2-419A-8BC6-98FEB468AA19}" type="presParOf" srcId="{1B3EC3E0-EA3D-4136-B88D-76C376455243}" destId="{9AB26ACA-6780-4F89-BB84-9CE75AE31627}" srcOrd="5" destOrd="0" presId="urn:microsoft.com/office/officeart/2008/layout/VerticalAccentList"/>
    <dgm:cxn modelId="{EAA26BE6-8A4B-4B2D-B99A-DC5F9D8423E4}" type="presParOf" srcId="{1B3EC3E0-EA3D-4136-B88D-76C376455243}" destId="{DA632518-973C-4FE0-A8A6-2C4A788F5762}" srcOrd="6" destOrd="0" presId="urn:microsoft.com/office/officeart/2008/layout/VerticalAccentList"/>
    <dgm:cxn modelId="{CE7D64D5-2B4A-40C1-9C1F-929E40B8440D}" type="presParOf" srcId="{2F6AB2A5-7EA1-4235-B5F0-54597119077F}" destId="{54414854-AC0F-47AD-BD44-12BC5B780B82}" srcOrd="2" destOrd="0" presId="urn:microsoft.com/office/officeart/2008/layout/VerticalAccentList"/>
    <dgm:cxn modelId="{41A60717-8E7C-4FEE-87A4-DF700BB52A38}" type="presParOf" srcId="{2F6AB2A5-7EA1-4235-B5F0-54597119077F}" destId="{58B566A3-9174-48A8-B912-31CEAE6FD50D}" srcOrd="3" destOrd="0" presId="urn:microsoft.com/office/officeart/2008/layout/VerticalAccentList"/>
    <dgm:cxn modelId="{11B0FC8B-A2CB-4183-B08F-D5869AAD285D}" type="presParOf" srcId="{58B566A3-9174-48A8-B912-31CEAE6FD50D}" destId="{BABA1FE9-5B49-4E76-ADA2-1957D2035AAB}" srcOrd="0" destOrd="0" presId="urn:microsoft.com/office/officeart/2008/layout/VerticalAccentList"/>
    <dgm:cxn modelId="{512E530D-B134-4948-96EF-DE9AC116AAFB}" type="presParOf" srcId="{2F6AB2A5-7EA1-4235-B5F0-54597119077F}" destId="{ED755EBA-B535-4290-8E68-3D5E7DC2F488}" srcOrd="4" destOrd="0" presId="urn:microsoft.com/office/officeart/2008/layout/VerticalAccentList"/>
    <dgm:cxn modelId="{050BD6C4-FF0F-4879-B435-37CB1B6FA064}" type="presParOf" srcId="{ED755EBA-B535-4290-8E68-3D5E7DC2F488}" destId="{514C84D6-56D2-4C1D-AF71-6E2AF591B339}" srcOrd="0" destOrd="0" presId="urn:microsoft.com/office/officeart/2008/layout/VerticalAccentList"/>
    <dgm:cxn modelId="{E1D15E43-16DA-4DA2-8461-A7D43B587FD4}" type="presParOf" srcId="{ED755EBA-B535-4290-8E68-3D5E7DC2F488}" destId="{295A8857-616A-4F1D-B55D-E879A95F3345}" srcOrd="1" destOrd="0" presId="urn:microsoft.com/office/officeart/2008/layout/VerticalAccentList"/>
    <dgm:cxn modelId="{43325658-3966-4160-A36C-27A6FD74F5A7}" type="presParOf" srcId="{ED755EBA-B535-4290-8E68-3D5E7DC2F488}" destId="{136AB6BD-7B92-4CD3-B488-A8BDAD283949}" srcOrd="2" destOrd="0" presId="urn:microsoft.com/office/officeart/2008/layout/VerticalAccentList"/>
    <dgm:cxn modelId="{8818982E-3ECB-42FF-B416-74476BAF3627}" type="presParOf" srcId="{ED755EBA-B535-4290-8E68-3D5E7DC2F488}" destId="{11C11582-23C5-48C4-80D5-FF9440136C8F}" srcOrd="3" destOrd="0" presId="urn:microsoft.com/office/officeart/2008/layout/VerticalAccentList"/>
    <dgm:cxn modelId="{F7D0D95C-D233-43A1-B5A5-8F00AD71AEDB}" type="presParOf" srcId="{ED755EBA-B535-4290-8E68-3D5E7DC2F488}" destId="{6B9814F6-006D-41AA-8396-22517AB7255C}" srcOrd="4" destOrd="0" presId="urn:microsoft.com/office/officeart/2008/layout/VerticalAccentList"/>
    <dgm:cxn modelId="{CA8BA5DA-2F0C-44E5-A925-6CF6285B1664}" type="presParOf" srcId="{ED755EBA-B535-4290-8E68-3D5E7DC2F488}" destId="{C46C2D8D-98B0-4A73-9278-8AFA92504DE5}" srcOrd="5" destOrd="0" presId="urn:microsoft.com/office/officeart/2008/layout/VerticalAccentList"/>
    <dgm:cxn modelId="{DC5CE8ED-9505-4BD5-B993-C0C538EC4445}" type="presParOf" srcId="{ED755EBA-B535-4290-8E68-3D5E7DC2F488}" destId="{98F6D4D5-A239-47B8-B25A-BAEB52D3447F}" srcOrd="6" destOrd="0" presId="urn:microsoft.com/office/officeart/2008/layout/VerticalAccentList"/>
    <dgm:cxn modelId="{7BD471ED-75F2-4492-86DB-24069BEC1B2B}" type="presParOf" srcId="{2F6AB2A5-7EA1-4235-B5F0-54597119077F}" destId="{00C4B86A-6E25-4A83-8352-44CE2E522B06}" srcOrd="5" destOrd="0" presId="urn:microsoft.com/office/officeart/2008/layout/VerticalAccentList"/>
    <dgm:cxn modelId="{A2DC3E77-4FF9-4AC8-B910-075501931915}" type="presParOf" srcId="{2F6AB2A5-7EA1-4235-B5F0-54597119077F}" destId="{C3B6C331-6F0C-43BB-90E4-3EB9AA8355D1}" srcOrd="6" destOrd="0" presId="urn:microsoft.com/office/officeart/2008/layout/VerticalAccentList"/>
    <dgm:cxn modelId="{3639BDAC-0F62-4BF9-B321-C644C5D66A4F}" type="presParOf" srcId="{C3B6C331-6F0C-43BB-90E4-3EB9AA8355D1}" destId="{D55F4D20-A124-40B5-B1E8-9F1C33098128}" srcOrd="0" destOrd="0" presId="urn:microsoft.com/office/officeart/2008/layout/VerticalAccentList"/>
    <dgm:cxn modelId="{B7D3EE53-2AA8-4B43-ACC3-741E15D99BBE}" type="presParOf" srcId="{2F6AB2A5-7EA1-4235-B5F0-54597119077F}" destId="{8D556CEC-94CE-4061-80F0-0947474CDB26}" srcOrd="7" destOrd="0" presId="urn:microsoft.com/office/officeart/2008/layout/VerticalAccentList"/>
    <dgm:cxn modelId="{6B519AEC-B9AA-46B3-8FC5-A76FF77995A3}" type="presParOf" srcId="{8D556CEC-94CE-4061-80F0-0947474CDB26}" destId="{E272815C-EA57-4454-9FF5-65E9B5B7829A}" srcOrd="0" destOrd="0" presId="urn:microsoft.com/office/officeart/2008/layout/VerticalAccentList"/>
    <dgm:cxn modelId="{E0156475-9606-4565-AB34-45167AB39537}" type="presParOf" srcId="{8D556CEC-94CE-4061-80F0-0947474CDB26}" destId="{F3B516AC-8FB1-4ADE-ADCF-252C565482B7}" srcOrd="1" destOrd="0" presId="urn:microsoft.com/office/officeart/2008/layout/VerticalAccentList"/>
    <dgm:cxn modelId="{77247CE5-A72F-4479-9BC5-8A0547DE4346}" type="presParOf" srcId="{8D556CEC-94CE-4061-80F0-0947474CDB26}" destId="{30687468-6417-4CFB-850A-69214B194719}" srcOrd="2" destOrd="0" presId="urn:microsoft.com/office/officeart/2008/layout/VerticalAccentList"/>
    <dgm:cxn modelId="{CD3350D4-73AD-4FA6-BF08-E13D623256AD}" type="presParOf" srcId="{8D556CEC-94CE-4061-80F0-0947474CDB26}" destId="{DB351AF3-80C2-42C5-9FBA-ED8F8C91F9D3}" srcOrd="3" destOrd="0" presId="urn:microsoft.com/office/officeart/2008/layout/VerticalAccentList"/>
    <dgm:cxn modelId="{B3453925-A5E3-4B04-ADE0-D40E54DCD483}" type="presParOf" srcId="{8D556CEC-94CE-4061-80F0-0947474CDB26}" destId="{B9FF8FB8-F2F3-4E58-80A3-BEA08EE2D205}" srcOrd="4" destOrd="0" presId="urn:microsoft.com/office/officeart/2008/layout/VerticalAccentList"/>
    <dgm:cxn modelId="{2BF3CD3C-5EEF-4BF2-94C4-0ECF7B147892}" type="presParOf" srcId="{8D556CEC-94CE-4061-80F0-0947474CDB26}" destId="{28C18135-E324-4EFC-AC89-2DFD6A14130B}" srcOrd="5" destOrd="0" presId="urn:microsoft.com/office/officeart/2008/layout/VerticalAccentList"/>
    <dgm:cxn modelId="{77EED487-A763-4F3A-91E3-6715D19DA3D6}" type="presParOf" srcId="{8D556CEC-94CE-4061-80F0-0947474CDB26}" destId="{F50BFA05-CE1C-48AB-9EE4-AF96110E39B6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77B5082-108C-4A5F-ADE9-1CEE43A2F407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GB"/>
        </a:p>
      </dgm:t>
    </dgm:pt>
    <dgm:pt modelId="{4BCEB46E-62D6-491A-8597-5E6B7BFD1F9D}">
      <dgm:prSet/>
      <dgm:spPr/>
      <dgm:t>
        <a:bodyPr/>
        <a:lstStyle/>
        <a:p>
          <a:pPr rtl="0"/>
          <a:r>
            <a:rPr lang="en-GB"/>
            <a:t>Piaget’s cognitive development stages</a:t>
          </a:r>
          <a:endParaRPr lang="en-US"/>
        </a:p>
      </dgm:t>
    </dgm:pt>
    <dgm:pt modelId="{01D1E523-8CAF-4311-88F1-94683AFF0AE8}" type="parTrans" cxnId="{A23FA53F-C6EE-4A31-A1DE-154DCB25D623}">
      <dgm:prSet/>
      <dgm:spPr/>
      <dgm:t>
        <a:bodyPr/>
        <a:lstStyle/>
        <a:p>
          <a:endParaRPr lang="en-GB"/>
        </a:p>
      </dgm:t>
    </dgm:pt>
    <dgm:pt modelId="{1CCFEDC4-B515-4F9A-96B3-E6E7181F8380}" type="sibTrans" cxnId="{A23FA53F-C6EE-4A31-A1DE-154DCB25D623}">
      <dgm:prSet/>
      <dgm:spPr/>
      <dgm:t>
        <a:bodyPr/>
        <a:lstStyle/>
        <a:p>
          <a:endParaRPr lang="en-GB"/>
        </a:p>
      </dgm:t>
    </dgm:pt>
    <dgm:pt modelId="{13600802-4049-4039-B265-979D6C4D438D}">
      <dgm:prSet/>
      <dgm:spPr/>
      <dgm:t>
        <a:bodyPr/>
        <a:lstStyle/>
        <a:p>
          <a:pPr rtl="0"/>
          <a:r>
            <a:rPr lang="en-GB" dirty="0"/>
            <a:t>Differentiates Self vs Non-self</a:t>
          </a:r>
          <a:endParaRPr lang="en-US" dirty="0"/>
        </a:p>
      </dgm:t>
    </dgm:pt>
    <dgm:pt modelId="{FF79F515-4607-427D-BA74-2BCFE2EDCCC7}" type="parTrans" cxnId="{F95338F3-FE8C-4E90-99B3-DBFE1A0451AB}">
      <dgm:prSet/>
      <dgm:spPr/>
      <dgm:t>
        <a:bodyPr/>
        <a:lstStyle/>
        <a:p>
          <a:endParaRPr lang="en-GB"/>
        </a:p>
      </dgm:t>
    </dgm:pt>
    <dgm:pt modelId="{0A8D4F25-6D40-46D6-BA0B-F141F13999D7}" type="sibTrans" cxnId="{F95338F3-FE8C-4E90-99B3-DBFE1A0451AB}">
      <dgm:prSet/>
      <dgm:spPr/>
      <dgm:t>
        <a:bodyPr/>
        <a:lstStyle/>
        <a:p>
          <a:endParaRPr lang="en-GB"/>
        </a:p>
      </dgm:t>
    </dgm:pt>
    <dgm:pt modelId="{213CB727-C3CD-44B6-BB09-0B2798B02788}">
      <dgm:prSet/>
      <dgm:spPr/>
      <dgm:t>
        <a:bodyPr/>
        <a:lstStyle/>
        <a:p>
          <a:pPr rtl="0"/>
          <a:r>
            <a:rPr lang="en-GB"/>
            <a:t>World revolves around me (egocentric)</a:t>
          </a:r>
          <a:endParaRPr lang="en-US"/>
        </a:p>
      </dgm:t>
    </dgm:pt>
    <dgm:pt modelId="{B71DC0CF-3FA6-4C29-8E47-83E4BB2E38CC}" type="parTrans" cxnId="{7E7397DC-3614-454E-AADF-A680574F4BC4}">
      <dgm:prSet/>
      <dgm:spPr/>
      <dgm:t>
        <a:bodyPr/>
        <a:lstStyle/>
        <a:p>
          <a:endParaRPr lang="en-GB"/>
        </a:p>
      </dgm:t>
    </dgm:pt>
    <dgm:pt modelId="{86FFBB5A-4E63-4B83-AC5C-246045F0672F}" type="sibTrans" cxnId="{7E7397DC-3614-454E-AADF-A680574F4BC4}">
      <dgm:prSet/>
      <dgm:spPr/>
      <dgm:t>
        <a:bodyPr/>
        <a:lstStyle/>
        <a:p>
          <a:endParaRPr lang="en-GB"/>
        </a:p>
      </dgm:t>
    </dgm:pt>
    <dgm:pt modelId="{7B06B5DA-CF7B-4156-848E-C81DCFE99DAB}">
      <dgm:prSet/>
      <dgm:spPr/>
      <dgm:t>
        <a:bodyPr/>
        <a:lstStyle/>
        <a:p>
          <a:pPr rtl="0"/>
          <a:r>
            <a:rPr lang="en-GB"/>
            <a:t>Logical thinking</a:t>
          </a:r>
          <a:endParaRPr lang="en-US"/>
        </a:p>
      </dgm:t>
    </dgm:pt>
    <dgm:pt modelId="{18D04672-37A4-4E8F-9B27-343794FF82CD}" type="parTrans" cxnId="{C6446DFE-9F1B-4756-A6F1-099397738554}">
      <dgm:prSet/>
      <dgm:spPr/>
      <dgm:t>
        <a:bodyPr/>
        <a:lstStyle/>
        <a:p>
          <a:endParaRPr lang="en-GB"/>
        </a:p>
      </dgm:t>
    </dgm:pt>
    <dgm:pt modelId="{85839C1F-2D29-4BAA-B68A-394D1052E03B}" type="sibTrans" cxnId="{C6446DFE-9F1B-4756-A6F1-099397738554}">
      <dgm:prSet/>
      <dgm:spPr/>
      <dgm:t>
        <a:bodyPr/>
        <a:lstStyle/>
        <a:p>
          <a:endParaRPr lang="en-GB"/>
        </a:p>
      </dgm:t>
    </dgm:pt>
    <dgm:pt modelId="{25910425-9A7C-4302-B9FF-F616441567B8}">
      <dgm:prSet/>
      <dgm:spPr/>
      <dgm:t>
        <a:bodyPr/>
        <a:lstStyle/>
        <a:p>
          <a:pPr rtl="0"/>
          <a:r>
            <a:rPr lang="en-GB"/>
            <a:t>Abstract thinking </a:t>
          </a:r>
          <a:endParaRPr lang="en-US"/>
        </a:p>
      </dgm:t>
    </dgm:pt>
    <dgm:pt modelId="{4EF0703A-392A-4331-96CC-095F564AD59D}" type="parTrans" cxnId="{CA1ED433-16B6-4E51-AB66-86531898D1F9}">
      <dgm:prSet/>
      <dgm:spPr/>
      <dgm:t>
        <a:bodyPr/>
        <a:lstStyle/>
        <a:p>
          <a:endParaRPr lang="en-GB"/>
        </a:p>
      </dgm:t>
    </dgm:pt>
    <dgm:pt modelId="{E6AB1718-8481-4DE8-B1E2-0468FF5A918A}" type="sibTrans" cxnId="{CA1ED433-16B6-4E51-AB66-86531898D1F9}">
      <dgm:prSet/>
      <dgm:spPr/>
      <dgm:t>
        <a:bodyPr/>
        <a:lstStyle/>
        <a:p>
          <a:endParaRPr lang="en-GB"/>
        </a:p>
      </dgm:t>
    </dgm:pt>
    <dgm:pt modelId="{7E7D788B-2FD2-4C85-A8D4-6F670523BC63}" type="pres">
      <dgm:prSet presAssocID="{377B5082-108C-4A5F-ADE9-1CEE43A2F407}" presName="outerComposite" presStyleCnt="0">
        <dgm:presLayoutVars>
          <dgm:chMax val="5"/>
          <dgm:dir/>
          <dgm:resizeHandles val="exact"/>
        </dgm:presLayoutVars>
      </dgm:prSet>
      <dgm:spPr/>
    </dgm:pt>
    <dgm:pt modelId="{9101CBE7-9090-45F7-B481-E102A616C81D}" type="pres">
      <dgm:prSet presAssocID="{377B5082-108C-4A5F-ADE9-1CEE43A2F407}" presName="dummyMaxCanvas" presStyleCnt="0">
        <dgm:presLayoutVars/>
      </dgm:prSet>
      <dgm:spPr/>
    </dgm:pt>
    <dgm:pt modelId="{7ED8B065-E8F6-4F14-9C60-2716F237AA17}" type="pres">
      <dgm:prSet presAssocID="{377B5082-108C-4A5F-ADE9-1CEE43A2F407}" presName="FiveNodes_1" presStyleLbl="node1" presStyleIdx="0" presStyleCnt="5">
        <dgm:presLayoutVars>
          <dgm:bulletEnabled val="1"/>
        </dgm:presLayoutVars>
      </dgm:prSet>
      <dgm:spPr/>
    </dgm:pt>
    <dgm:pt modelId="{30C22B5B-E0EB-4A7E-8FE3-B60E9E22FE74}" type="pres">
      <dgm:prSet presAssocID="{377B5082-108C-4A5F-ADE9-1CEE43A2F407}" presName="FiveNodes_2" presStyleLbl="node1" presStyleIdx="1" presStyleCnt="5">
        <dgm:presLayoutVars>
          <dgm:bulletEnabled val="1"/>
        </dgm:presLayoutVars>
      </dgm:prSet>
      <dgm:spPr/>
    </dgm:pt>
    <dgm:pt modelId="{871B300E-9B93-4EAF-A90E-47C7AB79DD10}" type="pres">
      <dgm:prSet presAssocID="{377B5082-108C-4A5F-ADE9-1CEE43A2F407}" presName="FiveNodes_3" presStyleLbl="node1" presStyleIdx="2" presStyleCnt="5">
        <dgm:presLayoutVars>
          <dgm:bulletEnabled val="1"/>
        </dgm:presLayoutVars>
      </dgm:prSet>
      <dgm:spPr/>
    </dgm:pt>
    <dgm:pt modelId="{A66F64C7-1E71-41E1-8488-CF0007A8F796}" type="pres">
      <dgm:prSet presAssocID="{377B5082-108C-4A5F-ADE9-1CEE43A2F407}" presName="FiveNodes_4" presStyleLbl="node1" presStyleIdx="3" presStyleCnt="5">
        <dgm:presLayoutVars>
          <dgm:bulletEnabled val="1"/>
        </dgm:presLayoutVars>
      </dgm:prSet>
      <dgm:spPr/>
    </dgm:pt>
    <dgm:pt modelId="{27F1657E-5936-414A-985C-935A18C94BBE}" type="pres">
      <dgm:prSet presAssocID="{377B5082-108C-4A5F-ADE9-1CEE43A2F407}" presName="FiveNodes_5" presStyleLbl="node1" presStyleIdx="4" presStyleCnt="5">
        <dgm:presLayoutVars>
          <dgm:bulletEnabled val="1"/>
        </dgm:presLayoutVars>
      </dgm:prSet>
      <dgm:spPr/>
    </dgm:pt>
    <dgm:pt modelId="{73F06B7F-CAD5-4EBE-8DEC-4671A817668E}" type="pres">
      <dgm:prSet presAssocID="{377B5082-108C-4A5F-ADE9-1CEE43A2F407}" presName="FiveConn_1-2" presStyleLbl="fgAccFollowNode1" presStyleIdx="0" presStyleCnt="4">
        <dgm:presLayoutVars>
          <dgm:bulletEnabled val="1"/>
        </dgm:presLayoutVars>
      </dgm:prSet>
      <dgm:spPr/>
    </dgm:pt>
    <dgm:pt modelId="{85F915B5-9DDE-4331-9E0D-9FE22BF1A318}" type="pres">
      <dgm:prSet presAssocID="{377B5082-108C-4A5F-ADE9-1CEE43A2F407}" presName="FiveConn_2-3" presStyleLbl="fgAccFollowNode1" presStyleIdx="1" presStyleCnt="4">
        <dgm:presLayoutVars>
          <dgm:bulletEnabled val="1"/>
        </dgm:presLayoutVars>
      </dgm:prSet>
      <dgm:spPr/>
    </dgm:pt>
    <dgm:pt modelId="{1669AFFE-A322-4F75-987B-178CFB58309B}" type="pres">
      <dgm:prSet presAssocID="{377B5082-108C-4A5F-ADE9-1CEE43A2F407}" presName="FiveConn_3-4" presStyleLbl="fgAccFollowNode1" presStyleIdx="2" presStyleCnt="4">
        <dgm:presLayoutVars>
          <dgm:bulletEnabled val="1"/>
        </dgm:presLayoutVars>
      </dgm:prSet>
      <dgm:spPr/>
    </dgm:pt>
    <dgm:pt modelId="{3A25AB65-500D-47F7-957D-0B9C1DF67140}" type="pres">
      <dgm:prSet presAssocID="{377B5082-108C-4A5F-ADE9-1CEE43A2F407}" presName="FiveConn_4-5" presStyleLbl="fgAccFollowNode1" presStyleIdx="3" presStyleCnt="4">
        <dgm:presLayoutVars>
          <dgm:bulletEnabled val="1"/>
        </dgm:presLayoutVars>
      </dgm:prSet>
      <dgm:spPr/>
    </dgm:pt>
    <dgm:pt modelId="{6EFA15F5-4177-4487-9E5B-CA4E5E4E54FA}" type="pres">
      <dgm:prSet presAssocID="{377B5082-108C-4A5F-ADE9-1CEE43A2F407}" presName="FiveNodes_1_text" presStyleLbl="node1" presStyleIdx="4" presStyleCnt="5">
        <dgm:presLayoutVars>
          <dgm:bulletEnabled val="1"/>
        </dgm:presLayoutVars>
      </dgm:prSet>
      <dgm:spPr/>
    </dgm:pt>
    <dgm:pt modelId="{90A37331-F85D-48D4-9B96-F7FB448C6C67}" type="pres">
      <dgm:prSet presAssocID="{377B5082-108C-4A5F-ADE9-1CEE43A2F407}" presName="FiveNodes_2_text" presStyleLbl="node1" presStyleIdx="4" presStyleCnt="5">
        <dgm:presLayoutVars>
          <dgm:bulletEnabled val="1"/>
        </dgm:presLayoutVars>
      </dgm:prSet>
      <dgm:spPr/>
    </dgm:pt>
    <dgm:pt modelId="{512DDF24-CD79-4F94-A453-47772A7F5327}" type="pres">
      <dgm:prSet presAssocID="{377B5082-108C-4A5F-ADE9-1CEE43A2F407}" presName="FiveNodes_3_text" presStyleLbl="node1" presStyleIdx="4" presStyleCnt="5">
        <dgm:presLayoutVars>
          <dgm:bulletEnabled val="1"/>
        </dgm:presLayoutVars>
      </dgm:prSet>
      <dgm:spPr/>
    </dgm:pt>
    <dgm:pt modelId="{4FFBBD52-A5E4-4D56-B3D8-48076045EFF2}" type="pres">
      <dgm:prSet presAssocID="{377B5082-108C-4A5F-ADE9-1CEE43A2F407}" presName="FiveNodes_4_text" presStyleLbl="node1" presStyleIdx="4" presStyleCnt="5">
        <dgm:presLayoutVars>
          <dgm:bulletEnabled val="1"/>
        </dgm:presLayoutVars>
      </dgm:prSet>
      <dgm:spPr/>
    </dgm:pt>
    <dgm:pt modelId="{D1F678E3-8C7D-43F0-8A65-E3168F528E8B}" type="pres">
      <dgm:prSet presAssocID="{377B5082-108C-4A5F-ADE9-1CEE43A2F407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82A5CD15-BAFC-4503-97F6-D40F21C2811C}" type="presOf" srcId="{7B06B5DA-CF7B-4156-848E-C81DCFE99DAB}" destId="{4FFBBD52-A5E4-4D56-B3D8-48076045EFF2}" srcOrd="1" destOrd="0" presId="urn:microsoft.com/office/officeart/2005/8/layout/vProcess5"/>
    <dgm:cxn modelId="{2BF60122-5293-415F-929F-BFBFC476A604}" type="presOf" srcId="{213CB727-C3CD-44B6-BB09-0B2798B02788}" destId="{871B300E-9B93-4EAF-A90E-47C7AB79DD10}" srcOrd="0" destOrd="0" presId="urn:microsoft.com/office/officeart/2005/8/layout/vProcess5"/>
    <dgm:cxn modelId="{F0D25226-1D11-40ED-9CBE-C7CDA08D5271}" type="presOf" srcId="{86FFBB5A-4E63-4B83-AC5C-246045F0672F}" destId="{1669AFFE-A322-4F75-987B-178CFB58309B}" srcOrd="0" destOrd="0" presId="urn:microsoft.com/office/officeart/2005/8/layout/vProcess5"/>
    <dgm:cxn modelId="{CA1ED433-16B6-4E51-AB66-86531898D1F9}" srcId="{377B5082-108C-4A5F-ADE9-1CEE43A2F407}" destId="{25910425-9A7C-4302-B9FF-F616441567B8}" srcOrd="4" destOrd="0" parTransId="{4EF0703A-392A-4331-96CC-095F564AD59D}" sibTransId="{E6AB1718-8481-4DE8-B1E2-0468FF5A918A}"/>
    <dgm:cxn modelId="{A5B1733C-C5A6-40C2-910D-9201FE4B1DBA}" type="presOf" srcId="{13600802-4049-4039-B265-979D6C4D438D}" destId="{30C22B5B-E0EB-4A7E-8FE3-B60E9E22FE74}" srcOrd="0" destOrd="0" presId="urn:microsoft.com/office/officeart/2005/8/layout/vProcess5"/>
    <dgm:cxn modelId="{A23FA53F-C6EE-4A31-A1DE-154DCB25D623}" srcId="{377B5082-108C-4A5F-ADE9-1CEE43A2F407}" destId="{4BCEB46E-62D6-491A-8597-5E6B7BFD1F9D}" srcOrd="0" destOrd="0" parTransId="{01D1E523-8CAF-4311-88F1-94683AFF0AE8}" sibTransId="{1CCFEDC4-B515-4F9A-96B3-E6E7181F8380}"/>
    <dgm:cxn modelId="{FC660358-4483-4112-8193-555C9DA119FC}" type="presOf" srcId="{25910425-9A7C-4302-B9FF-F616441567B8}" destId="{27F1657E-5936-414A-985C-935A18C94BBE}" srcOrd="0" destOrd="0" presId="urn:microsoft.com/office/officeart/2005/8/layout/vProcess5"/>
    <dgm:cxn modelId="{889BE558-9045-4DAA-A13B-EE107EE04E83}" type="presOf" srcId="{13600802-4049-4039-B265-979D6C4D438D}" destId="{90A37331-F85D-48D4-9B96-F7FB448C6C67}" srcOrd="1" destOrd="0" presId="urn:microsoft.com/office/officeart/2005/8/layout/vProcess5"/>
    <dgm:cxn modelId="{BD7D2B61-CD72-4288-9FB9-AB2121CD48D7}" type="presOf" srcId="{213CB727-C3CD-44B6-BB09-0B2798B02788}" destId="{512DDF24-CD79-4F94-A453-47772A7F5327}" srcOrd="1" destOrd="0" presId="urn:microsoft.com/office/officeart/2005/8/layout/vProcess5"/>
    <dgm:cxn modelId="{88DDFC69-29CA-4306-A643-BEBDD915B273}" type="presOf" srcId="{7B06B5DA-CF7B-4156-848E-C81DCFE99DAB}" destId="{A66F64C7-1E71-41E1-8488-CF0007A8F796}" srcOrd="0" destOrd="0" presId="urn:microsoft.com/office/officeart/2005/8/layout/vProcess5"/>
    <dgm:cxn modelId="{4034916E-54F4-4B31-B331-78DBE8C6DF41}" type="presOf" srcId="{377B5082-108C-4A5F-ADE9-1CEE43A2F407}" destId="{7E7D788B-2FD2-4C85-A8D4-6F670523BC63}" srcOrd="0" destOrd="0" presId="urn:microsoft.com/office/officeart/2005/8/layout/vProcess5"/>
    <dgm:cxn modelId="{97EB9772-8656-4A51-896F-33B77F28F87E}" type="presOf" srcId="{1CCFEDC4-B515-4F9A-96B3-E6E7181F8380}" destId="{73F06B7F-CAD5-4EBE-8DEC-4671A817668E}" srcOrd="0" destOrd="0" presId="urn:microsoft.com/office/officeart/2005/8/layout/vProcess5"/>
    <dgm:cxn modelId="{B3536D76-6932-49F7-8A86-1D43EE817A8C}" type="presOf" srcId="{25910425-9A7C-4302-B9FF-F616441567B8}" destId="{D1F678E3-8C7D-43F0-8A65-E3168F528E8B}" srcOrd="1" destOrd="0" presId="urn:microsoft.com/office/officeart/2005/8/layout/vProcess5"/>
    <dgm:cxn modelId="{AFE163B2-53CB-4A6A-BA2A-EDF06A5D153E}" type="presOf" srcId="{4BCEB46E-62D6-491A-8597-5E6B7BFD1F9D}" destId="{7ED8B065-E8F6-4F14-9C60-2716F237AA17}" srcOrd="0" destOrd="0" presId="urn:microsoft.com/office/officeart/2005/8/layout/vProcess5"/>
    <dgm:cxn modelId="{751669B4-C23F-4D71-81AD-61A0A303FCEB}" type="presOf" srcId="{85839C1F-2D29-4BAA-B68A-394D1052E03B}" destId="{3A25AB65-500D-47F7-957D-0B9C1DF67140}" srcOrd="0" destOrd="0" presId="urn:microsoft.com/office/officeart/2005/8/layout/vProcess5"/>
    <dgm:cxn modelId="{59439FB6-7E7F-4076-9DE7-EC7509092117}" type="presOf" srcId="{4BCEB46E-62D6-491A-8597-5E6B7BFD1F9D}" destId="{6EFA15F5-4177-4487-9E5B-CA4E5E4E54FA}" srcOrd="1" destOrd="0" presId="urn:microsoft.com/office/officeart/2005/8/layout/vProcess5"/>
    <dgm:cxn modelId="{03D382CB-7D0C-4912-8CEE-6013AE958B0A}" type="presOf" srcId="{0A8D4F25-6D40-46D6-BA0B-F141F13999D7}" destId="{85F915B5-9DDE-4331-9E0D-9FE22BF1A318}" srcOrd="0" destOrd="0" presId="urn:microsoft.com/office/officeart/2005/8/layout/vProcess5"/>
    <dgm:cxn modelId="{7E7397DC-3614-454E-AADF-A680574F4BC4}" srcId="{377B5082-108C-4A5F-ADE9-1CEE43A2F407}" destId="{213CB727-C3CD-44B6-BB09-0B2798B02788}" srcOrd="2" destOrd="0" parTransId="{B71DC0CF-3FA6-4C29-8E47-83E4BB2E38CC}" sibTransId="{86FFBB5A-4E63-4B83-AC5C-246045F0672F}"/>
    <dgm:cxn modelId="{F95338F3-FE8C-4E90-99B3-DBFE1A0451AB}" srcId="{377B5082-108C-4A5F-ADE9-1CEE43A2F407}" destId="{13600802-4049-4039-B265-979D6C4D438D}" srcOrd="1" destOrd="0" parTransId="{FF79F515-4607-427D-BA74-2BCFE2EDCCC7}" sibTransId="{0A8D4F25-6D40-46D6-BA0B-F141F13999D7}"/>
    <dgm:cxn modelId="{C6446DFE-9F1B-4756-A6F1-099397738554}" srcId="{377B5082-108C-4A5F-ADE9-1CEE43A2F407}" destId="{7B06B5DA-CF7B-4156-848E-C81DCFE99DAB}" srcOrd="3" destOrd="0" parTransId="{18D04672-37A4-4E8F-9B27-343794FF82CD}" sibTransId="{85839C1F-2D29-4BAA-B68A-394D1052E03B}"/>
    <dgm:cxn modelId="{F3E34DFB-3340-42EA-9980-D348FAA01098}" type="presParOf" srcId="{7E7D788B-2FD2-4C85-A8D4-6F670523BC63}" destId="{9101CBE7-9090-45F7-B481-E102A616C81D}" srcOrd="0" destOrd="0" presId="urn:microsoft.com/office/officeart/2005/8/layout/vProcess5"/>
    <dgm:cxn modelId="{A8D391EB-AF76-491C-AA2A-7DFC8AFEAC72}" type="presParOf" srcId="{7E7D788B-2FD2-4C85-A8D4-6F670523BC63}" destId="{7ED8B065-E8F6-4F14-9C60-2716F237AA17}" srcOrd="1" destOrd="0" presId="urn:microsoft.com/office/officeart/2005/8/layout/vProcess5"/>
    <dgm:cxn modelId="{27DE1032-9AA2-4EC9-8774-384E445E221F}" type="presParOf" srcId="{7E7D788B-2FD2-4C85-A8D4-6F670523BC63}" destId="{30C22B5B-E0EB-4A7E-8FE3-B60E9E22FE74}" srcOrd="2" destOrd="0" presId="urn:microsoft.com/office/officeart/2005/8/layout/vProcess5"/>
    <dgm:cxn modelId="{229A4262-8732-4D84-8957-6330BC624DC0}" type="presParOf" srcId="{7E7D788B-2FD2-4C85-A8D4-6F670523BC63}" destId="{871B300E-9B93-4EAF-A90E-47C7AB79DD10}" srcOrd="3" destOrd="0" presId="urn:microsoft.com/office/officeart/2005/8/layout/vProcess5"/>
    <dgm:cxn modelId="{D0DE8A87-02E8-4545-B5EA-F4417D2B2932}" type="presParOf" srcId="{7E7D788B-2FD2-4C85-A8D4-6F670523BC63}" destId="{A66F64C7-1E71-41E1-8488-CF0007A8F796}" srcOrd="4" destOrd="0" presId="urn:microsoft.com/office/officeart/2005/8/layout/vProcess5"/>
    <dgm:cxn modelId="{291CAF05-01C3-4B66-9616-46D43E356D6D}" type="presParOf" srcId="{7E7D788B-2FD2-4C85-A8D4-6F670523BC63}" destId="{27F1657E-5936-414A-985C-935A18C94BBE}" srcOrd="5" destOrd="0" presId="urn:microsoft.com/office/officeart/2005/8/layout/vProcess5"/>
    <dgm:cxn modelId="{56D2FDDE-C340-4E56-A86A-0AC9A3437D4E}" type="presParOf" srcId="{7E7D788B-2FD2-4C85-A8D4-6F670523BC63}" destId="{73F06B7F-CAD5-4EBE-8DEC-4671A817668E}" srcOrd="6" destOrd="0" presId="urn:microsoft.com/office/officeart/2005/8/layout/vProcess5"/>
    <dgm:cxn modelId="{FA082DA3-D745-4832-B876-81C8A25F893B}" type="presParOf" srcId="{7E7D788B-2FD2-4C85-A8D4-6F670523BC63}" destId="{85F915B5-9DDE-4331-9E0D-9FE22BF1A318}" srcOrd="7" destOrd="0" presId="urn:microsoft.com/office/officeart/2005/8/layout/vProcess5"/>
    <dgm:cxn modelId="{59087C76-99A3-40C3-BB4D-F86AC44D2B63}" type="presParOf" srcId="{7E7D788B-2FD2-4C85-A8D4-6F670523BC63}" destId="{1669AFFE-A322-4F75-987B-178CFB58309B}" srcOrd="8" destOrd="0" presId="urn:microsoft.com/office/officeart/2005/8/layout/vProcess5"/>
    <dgm:cxn modelId="{535153F7-9272-4470-BF60-2A61E6B905FB}" type="presParOf" srcId="{7E7D788B-2FD2-4C85-A8D4-6F670523BC63}" destId="{3A25AB65-500D-47F7-957D-0B9C1DF67140}" srcOrd="9" destOrd="0" presId="urn:microsoft.com/office/officeart/2005/8/layout/vProcess5"/>
    <dgm:cxn modelId="{5D007FCB-10BE-4E30-819D-DC462D147883}" type="presParOf" srcId="{7E7D788B-2FD2-4C85-A8D4-6F670523BC63}" destId="{6EFA15F5-4177-4487-9E5B-CA4E5E4E54FA}" srcOrd="10" destOrd="0" presId="urn:microsoft.com/office/officeart/2005/8/layout/vProcess5"/>
    <dgm:cxn modelId="{3475B1BA-A6CF-42F2-A69D-1D6B59A19E80}" type="presParOf" srcId="{7E7D788B-2FD2-4C85-A8D4-6F670523BC63}" destId="{90A37331-F85D-48D4-9B96-F7FB448C6C67}" srcOrd="11" destOrd="0" presId="urn:microsoft.com/office/officeart/2005/8/layout/vProcess5"/>
    <dgm:cxn modelId="{0B1B5672-0429-4C83-973A-9F88C6CE1B0D}" type="presParOf" srcId="{7E7D788B-2FD2-4C85-A8D4-6F670523BC63}" destId="{512DDF24-CD79-4F94-A453-47772A7F5327}" srcOrd="12" destOrd="0" presId="urn:microsoft.com/office/officeart/2005/8/layout/vProcess5"/>
    <dgm:cxn modelId="{1E855DE2-6909-4BB7-BFBA-9604B0AF9BCF}" type="presParOf" srcId="{7E7D788B-2FD2-4C85-A8D4-6F670523BC63}" destId="{4FFBBD52-A5E4-4D56-B3D8-48076045EFF2}" srcOrd="13" destOrd="0" presId="urn:microsoft.com/office/officeart/2005/8/layout/vProcess5"/>
    <dgm:cxn modelId="{BA8302BD-1F96-4A68-ACDC-F5760412A6D5}" type="presParOf" srcId="{7E7D788B-2FD2-4C85-A8D4-6F670523BC63}" destId="{D1F678E3-8C7D-43F0-8A65-E3168F528E8B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793AFC8-A8F5-456D-B153-D5F2C2231B7A}" type="doc">
      <dgm:prSet loTypeId="urn:microsoft.com/office/officeart/2005/8/layout/vList2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38983F9A-D41D-4EDA-BEA6-A1C156AC3B67}">
      <dgm:prSet/>
      <dgm:spPr/>
      <dgm:t>
        <a:bodyPr/>
        <a:lstStyle/>
        <a:p>
          <a:pPr rtl="0"/>
          <a:r>
            <a:rPr lang="en-GB" b="1" dirty="0"/>
            <a:t>Early life	Middle Childhood 	Youth</a:t>
          </a:r>
          <a:endParaRPr lang="en-US" b="1" dirty="0"/>
        </a:p>
      </dgm:t>
    </dgm:pt>
    <dgm:pt modelId="{C6C68B35-4979-48EE-9343-0E733FED6205}" type="parTrans" cxnId="{E09C2473-E9CE-4627-B6DE-1239E6E47680}">
      <dgm:prSet/>
      <dgm:spPr/>
      <dgm:t>
        <a:bodyPr/>
        <a:lstStyle/>
        <a:p>
          <a:endParaRPr lang="en-GB"/>
        </a:p>
      </dgm:t>
    </dgm:pt>
    <dgm:pt modelId="{673381FE-B3BB-415A-8032-520B94E95EC9}" type="sibTrans" cxnId="{E09C2473-E9CE-4627-B6DE-1239E6E47680}">
      <dgm:prSet/>
      <dgm:spPr/>
      <dgm:t>
        <a:bodyPr/>
        <a:lstStyle/>
        <a:p>
          <a:endParaRPr lang="en-GB"/>
        </a:p>
      </dgm:t>
    </dgm:pt>
    <dgm:pt modelId="{FA45CB2B-9CD0-41C6-BB23-3F4A64FEC3B1}" type="pres">
      <dgm:prSet presAssocID="{6793AFC8-A8F5-456D-B153-D5F2C2231B7A}" presName="linear" presStyleCnt="0">
        <dgm:presLayoutVars>
          <dgm:animLvl val="lvl"/>
          <dgm:resizeHandles val="exact"/>
        </dgm:presLayoutVars>
      </dgm:prSet>
      <dgm:spPr/>
    </dgm:pt>
    <dgm:pt modelId="{9F3176A0-963A-4BFF-BCB1-864D20A561E9}" type="pres">
      <dgm:prSet presAssocID="{38983F9A-D41D-4EDA-BEA6-A1C156AC3B67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E9DDCD22-6AB0-4DE9-8400-248F8BC153AD}" type="presOf" srcId="{6793AFC8-A8F5-456D-B153-D5F2C2231B7A}" destId="{FA45CB2B-9CD0-41C6-BB23-3F4A64FEC3B1}" srcOrd="0" destOrd="0" presId="urn:microsoft.com/office/officeart/2005/8/layout/vList2"/>
    <dgm:cxn modelId="{E09C2473-E9CE-4627-B6DE-1239E6E47680}" srcId="{6793AFC8-A8F5-456D-B153-D5F2C2231B7A}" destId="{38983F9A-D41D-4EDA-BEA6-A1C156AC3B67}" srcOrd="0" destOrd="0" parTransId="{C6C68B35-4979-48EE-9343-0E733FED6205}" sibTransId="{673381FE-B3BB-415A-8032-520B94E95EC9}"/>
    <dgm:cxn modelId="{85B94EDB-BFE0-4714-A223-3B0F9A1AB47A}" type="presOf" srcId="{38983F9A-D41D-4EDA-BEA6-A1C156AC3B67}" destId="{9F3176A0-963A-4BFF-BCB1-864D20A561E9}" srcOrd="0" destOrd="0" presId="urn:microsoft.com/office/officeart/2005/8/layout/vList2"/>
    <dgm:cxn modelId="{ED5C6D23-CEDD-41F1-818E-65E8612A359C}" type="presParOf" srcId="{FA45CB2B-9CD0-41C6-BB23-3F4A64FEC3B1}" destId="{9F3176A0-963A-4BFF-BCB1-864D20A561E9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FBE050C-9E50-49C0-A13D-CFAC58D78927}" type="doc">
      <dgm:prSet loTypeId="urn:microsoft.com/office/officeart/2005/8/layout/vList2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1B71F371-AC8B-4B04-BEE6-26D5D2662AF9}">
      <dgm:prSet/>
      <dgm:spPr/>
      <dgm:t>
        <a:bodyPr/>
        <a:lstStyle/>
        <a:p>
          <a:pPr algn="ctr" rtl="0"/>
          <a:r>
            <a:rPr lang="en-GB" dirty="0"/>
            <a:t>Pruning!</a:t>
          </a:r>
          <a:endParaRPr lang="en-US" dirty="0"/>
        </a:p>
      </dgm:t>
    </dgm:pt>
    <dgm:pt modelId="{5D294B44-1BAC-47B1-A68B-3FFEFE087134}" type="parTrans" cxnId="{A1048E08-B875-4A93-A933-FE1C46CCC330}">
      <dgm:prSet/>
      <dgm:spPr/>
      <dgm:t>
        <a:bodyPr/>
        <a:lstStyle/>
        <a:p>
          <a:endParaRPr lang="en-GB"/>
        </a:p>
      </dgm:t>
    </dgm:pt>
    <dgm:pt modelId="{02D0EFCC-3F5B-40D6-8029-88CDD0AE5657}" type="sibTrans" cxnId="{A1048E08-B875-4A93-A933-FE1C46CCC330}">
      <dgm:prSet/>
      <dgm:spPr/>
      <dgm:t>
        <a:bodyPr/>
        <a:lstStyle/>
        <a:p>
          <a:endParaRPr lang="en-GB"/>
        </a:p>
      </dgm:t>
    </dgm:pt>
    <dgm:pt modelId="{27AD438C-5779-4F23-BFC0-BDFE300D8045}" type="pres">
      <dgm:prSet presAssocID="{0FBE050C-9E50-49C0-A13D-CFAC58D78927}" presName="linear" presStyleCnt="0">
        <dgm:presLayoutVars>
          <dgm:animLvl val="lvl"/>
          <dgm:resizeHandles val="exact"/>
        </dgm:presLayoutVars>
      </dgm:prSet>
      <dgm:spPr/>
    </dgm:pt>
    <dgm:pt modelId="{D407A5A3-4A91-467F-9C0E-6FCF9D38F560}" type="pres">
      <dgm:prSet presAssocID="{1B71F371-AC8B-4B04-BEE6-26D5D2662AF9}" presName="parentText" presStyleLbl="node1" presStyleIdx="0" presStyleCnt="1" custLinFactNeighborX="-6165" custLinFactNeighborY="-2920">
        <dgm:presLayoutVars>
          <dgm:chMax val="0"/>
          <dgm:bulletEnabled val="1"/>
        </dgm:presLayoutVars>
      </dgm:prSet>
      <dgm:spPr/>
    </dgm:pt>
  </dgm:ptLst>
  <dgm:cxnLst>
    <dgm:cxn modelId="{A1048E08-B875-4A93-A933-FE1C46CCC330}" srcId="{0FBE050C-9E50-49C0-A13D-CFAC58D78927}" destId="{1B71F371-AC8B-4B04-BEE6-26D5D2662AF9}" srcOrd="0" destOrd="0" parTransId="{5D294B44-1BAC-47B1-A68B-3FFEFE087134}" sibTransId="{02D0EFCC-3F5B-40D6-8029-88CDD0AE5657}"/>
    <dgm:cxn modelId="{BEF9E495-C808-4206-9755-B54F9D056AAC}" type="presOf" srcId="{0FBE050C-9E50-49C0-A13D-CFAC58D78927}" destId="{27AD438C-5779-4F23-BFC0-BDFE300D8045}" srcOrd="0" destOrd="0" presId="urn:microsoft.com/office/officeart/2005/8/layout/vList2"/>
    <dgm:cxn modelId="{789A64E0-0CC9-40A9-9CED-243400522D6B}" type="presOf" srcId="{1B71F371-AC8B-4B04-BEE6-26D5D2662AF9}" destId="{D407A5A3-4A91-467F-9C0E-6FCF9D38F560}" srcOrd="0" destOrd="0" presId="urn:microsoft.com/office/officeart/2005/8/layout/vList2"/>
    <dgm:cxn modelId="{218558F3-4E3C-41F5-A427-1C9C7BE1103E}" type="presParOf" srcId="{27AD438C-5779-4F23-BFC0-BDFE300D8045}" destId="{D407A5A3-4A91-467F-9C0E-6FCF9D38F56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085D27F-B3CE-4B54-85A6-D2B14A02CC63}" type="doc">
      <dgm:prSet loTypeId="urn:microsoft.com/office/officeart/2005/8/layout/vList2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0CAD1F14-27E5-4F05-9FDE-0F039C72AEE3}">
      <dgm:prSet/>
      <dgm:spPr/>
      <dgm:t>
        <a:bodyPr/>
        <a:lstStyle/>
        <a:p>
          <a:pPr algn="ctr" rtl="0"/>
          <a:r>
            <a:rPr lang="en-GB" dirty="0"/>
            <a:t>Brain maturation </a:t>
          </a:r>
          <a:endParaRPr lang="en-US" dirty="0"/>
        </a:p>
      </dgm:t>
    </dgm:pt>
    <dgm:pt modelId="{42084C30-A35C-4106-99C2-164591573090}" type="parTrans" cxnId="{B8B57997-1749-4636-81FF-A5214F41F919}">
      <dgm:prSet/>
      <dgm:spPr/>
      <dgm:t>
        <a:bodyPr/>
        <a:lstStyle/>
        <a:p>
          <a:endParaRPr lang="en-GB"/>
        </a:p>
      </dgm:t>
    </dgm:pt>
    <dgm:pt modelId="{BA6B2205-7144-4C9D-9177-B3FCA37FAB8F}" type="sibTrans" cxnId="{B8B57997-1749-4636-81FF-A5214F41F919}">
      <dgm:prSet/>
      <dgm:spPr/>
      <dgm:t>
        <a:bodyPr/>
        <a:lstStyle/>
        <a:p>
          <a:endParaRPr lang="en-GB"/>
        </a:p>
      </dgm:t>
    </dgm:pt>
    <dgm:pt modelId="{D7CECC7E-E4C3-4FDA-9BE3-33E08B75D1B6}" type="pres">
      <dgm:prSet presAssocID="{3085D27F-B3CE-4B54-85A6-D2B14A02CC63}" presName="linear" presStyleCnt="0">
        <dgm:presLayoutVars>
          <dgm:animLvl val="lvl"/>
          <dgm:resizeHandles val="exact"/>
        </dgm:presLayoutVars>
      </dgm:prSet>
      <dgm:spPr/>
    </dgm:pt>
    <dgm:pt modelId="{14E9E644-3332-409E-90A4-C051F39E245A}" type="pres">
      <dgm:prSet presAssocID="{0CAD1F14-27E5-4F05-9FDE-0F039C72AEE3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2545D2E-66EC-4FDE-A94B-FB35754A9E81}" type="presOf" srcId="{0CAD1F14-27E5-4F05-9FDE-0F039C72AEE3}" destId="{14E9E644-3332-409E-90A4-C051F39E245A}" srcOrd="0" destOrd="0" presId="urn:microsoft.com/office/officeart/2005/8/layout/vList2"/>
    <dgm:cxn modelId="{B8B57997-1749-4636-81FF-A5214F41F919}" srcId="{3085D27F-B3CE-4B54-85A6-D2B14A02CC63}" destId="{0CAD1F14-27E5-4F05-9FDE-0F039C72AEE3}" srcOrd="0" destOrd="0" parTransId="{42084C30-A35C-4106-99C2-164591573090}" sibTransId="{BA6B2205-7144-4C9D-9177-B3FCA37FAB8F}"/>
    <dgm:cxn modelId="{741532C5-5A2C-40E4-BD53-589F3CF4CACC}" type="presOf" srcId="{3085D27F-B3CE-4B54-85A6-D2B14A02CC63}" destId="{D7CECC7E-E4C3-4FDA-9BE3-33E08B75D1B6}" srcOrd="0" destOrd="0" presId="urn:microsoft.com/office/officeart/2005/8/layout/vList2"/>
    <dgm:cxn modelId="{043C44BC-D5A7-41D0-BD70-65830D43D5F2}" type="presParOf" srcId="{D7CECC7E-E4C3-4FDA-9BE3-33E08B75D1B6}" destId="{14E9E644-3332-409E-90A4-C051F39E245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53BCF63-B681-4041-BF0C-D9DA189F6527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en-GB"/>
        </a:p>
      </dgm:t>
    </dgm:pt>
    <dgm:pt modelId="{CD80A36E-6E33-4CFC-BEBC-40CE9EFFAA11}">
      <dgm:prSet/>
      <dgm:spPr/>
      <dgm:t>
        <a:bodyPr/>
        <a:lstStyle/>
        <a:p>
          <a:pPr rtl="0"/>
          <a:r>
            <a:rPr lang="en-GB" b="1" dirty="0">
              <a:solidFill>
                <a:schemeClr val="tx2"/>
              </a:solidFill>
            </a:rPr>
            <a:t>Clinical interview:</a:t>
          </a:r>
          <a:endParaRPr lang="en-US" b="1" dirty="0">
            <a:solidFill>
              <a:schemeClr val="tx2"/>
            </a:solidFill>
          </a:endParaRPr>
        </a:p>
      </dgm:t>
    </dgm:pt>
    <dgm:pt modelId="{71F97CE1-DC20-4BA3-B257-C6F88E584604}" type="parTrans" cxnId="{FD334D40-0155-46E8-BBF0-95EA49D5C175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2E020B8E-2B44-4F67-8681-CA62F860C2F3}" type="sibTrans" cxnId="{FD334D40-0155-46E8-BBF0-95EA49D5C175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807511E6-B31F-4CE6-B9FA-6866DCDBE8B5}">
      <dgm:prSet/>
      <dgm:spPr/>
      <dgm:t>
        <a:bodyPr/>
        <a:lstStyle/>
        <a:p>
          <a:pPr rtl="0"/>
          <a:r>
            <a:rPr lang="en-GB" b="1" dirty="0">
              <a:solidFill>
                <a:schemeClr val="tx2"/>
              </a:solidFill>
            </a:rPr>
            <a:t>History from the child/adolescent</a:t>
          </a:r>
          <a:endParaRPr lang="en-US" b="1" dirty="0">
            <a:solidFill>
              <a:schemeClr val="tx2"/>
            </a:solidFill>
          </a:endParaRPr>
        </a:p>
      </dgm:t>
    </dgm:pt>
    <dgm:pt modelId="{9AE787EB-6913-4DE7-9F30-37F49B17F852}" type="parTrans" cxnId="{3556A4C5-A07D-460B-B082-5338629A6E26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E9C9D810-521C-4EAA-8D41-DE2EF4F5E3A0}" type="sibTrans" cxnId="{3556A4C5-A07D-460B-B082-5338629A6E26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953A4F98-81CB-462D-B5A6-4BA4AE000838}">
      <dgm:prSet/>
      <dgm:spPr/>
      <dgm:t>
        <a:bodyPr/>
        <a:lstStyle/>
        <a:p>
          <a:pPr rtl="0"/>
          <a:r>
            <a:rPr lang="en-GB" b="1">
              <a:solidFill>
                <a:schemeClr val="tx2"/>
              </a:solidFill>
            </a:rPr>
            <a:t>History from the parent/guardian</a:t>
          </a:r>
          <a:endParaRPr lang="en-US" b="1">
            <a:solidFill>
              <a:schemeClr val="tx2"/>
            </a:solidFill>
          </a:endParaRPr>
        </a:p>
      </dgm:t>
    </dgm:pt>
    <dgm:pt modelId="{EA44BA69-59DA-4F06-B676-1EB2A8EE7184}" type="parTrans" cxnId="{41418618-B5A9-4730-9AFD-2CD8AD9A6F6D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B1236518-0469-468B-BE24-3591340AE237}" type="sibTrans" cxnId="{41418618-B5A9-4730-9AFD-2CD8AD9A6F6D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2D84E5C6-7DA3-457D-92C7-95D4817DBE85}">
      <dgm:prSet/>
      <dgm:spPr/>
      <dgm:t>
        <a:bodyPr/>
        <a:lstStyle/>
        <a:p>
          <a:pPr rtl="0"/>
          <a:r>
            <a:rPr lang="en-GB" b="1">
              <a:solidFill>
                <a:schemeClr val="tx2"/>
              </a:solidFill>
            </a:rPr>
            <a:t>Details about Birth, Development, Education, Risks</a:t>
          </a:r>
          <a:endParaRPr lang="en-US" b="1">
            <a:solidFill>
              <a:schemeClr val="tx2"/>
            </a:solidFill>
          </a:endParaRPr>
        </a:p>
      </dgm:t>
    </dgm:pt>
    <dgm:pt modelId="{9418C229-B2BE-4DC9-84AB-E99A052AF6D4}" type="parTrans" cxnId="{10B18725-8F83-46F2-BDFD-56CF573D0A89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BC54E4E4-EE5C-43FE-9CE6-91218B2C88AB}" type="sibTrans" cxnId="{10B18725-8F83-46F2-BDFD-56CF573D0A89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8CC3306B-AADE-4FAB-9DF4-460F105363A5}">
      <dgm:prSet/>
      <dgm:spPr/>
      <dgm:t>
        <a:bodyPr/>
        <a:lstStyle/>
        <a:p>
          <a:pPr rtl="0"/>
          <a:r>
            <a:rPr lang="en-GB" b="1">
              <a:solidFill>
                <a:schemeClr val="tx2"/>
              </a:solidFill>
            </a:rPr>
            <a:t>Parent’s childhood &amp; Family background</a:t>
          </a:r>
          <a:endParaRPr lang="en-US" b="1">
            <a:solidFill>
              <a:schemeClr val="tx2"/>
            </a:solidFill>
          </a:endParaRPr>
        </a:p>
      </dgm:t>
    </dgm:pt>
    <dgm:pt modelId="{067D79FC-6F0B-4BE8-99CA-B733149A3401}" type="parTrans" cxnId="{95C645B0-38B6-4A85-8E61-082447FC8130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9E659BE7-A987-4640-8379-08AE9E9EC29B}" type="sibTrans" cxnId="{95C645B0-38B6-4A85-8E61-082447FC8130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203CFD16-7722-45C0-BA7B-CC3579410E7F}">
      <dgm:prSet/>
      <dgm:spPr/>
      <dgm:t>
        <a:bodyPr/>
        <a:lstStyle/>
        <a:p>
          <a:pPr rtl="0"/>
          <a:r>
            <a:rPr lang="en-GB" b="1">
              <a:solidFill>
                <a:schemeClr val="tx2"/>
              </a:solidFill>
            </a:rPr>
            <a:t>Mental state examination</a:t>
          </a:r>
          <a:endParaRPr lang="en-US" b="1">
            <a:solidFill>
              <a:schemeClr val="tx2"/>
            </a:solidFill>
          </a:endParaRPr>
        </a:p>
      </dgm:t>
    </dgm:pt>
    <dgm:pt modelId="{EEF32E7F-0DD9-4023-B8E9-2DAC32DDA614}" type="parTrans" cxnId="{A0F9943B-29A7-4F8D-A553-BA5E38DBCAE5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C70963A1-6B44-4B78-84CA-9BE79487E4CE}" type="sibTrans" cxnId="{A0F9943B-29A7-4F8D-A553-BA5E38DBCAE5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A83245DA-BE0C-4DE9-890F-0F8D4C7DC0D9}">
      <dgm:prSet/>
      <dgm:spPr/>
      <dgm:t>
        <a:bodyPr/>
        <a:lstStyle/>
        <a:p>
          <a:pPr rtl="0"/>
          <a:r>
            <a:rPr lang="en-GB" b="1">
              <a:solidFill>
                <a:schemeClr val="tx2"/>
              </a:solidFill>
            </a:rPr>
            <a:t>Physical examination</a:t>
          </a:r>
          <a:endParaRPr lang="en-US" b="1">
            <a:solidFill>
              <a:schemeClr val="tx2"/>
            </a:solidFill>
          </a:endParaRPr>
        </a:p>
      </dgm:t>
    </dgm:pt>
    <dgm:pt modelId="{6FDFB0F0-7F86-4F0A-B57B-FD81328AB219}" type="parTrans" cxnId="{E2C76BF4-76E0-4562-85B6-F1CCE9962F5E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9C29F532-951F-4FCF-99FD-530569220FD8}" type="sibTrans" cxnId="{E2C76BF4-76E0-4562-85B6-F1CCE9962F5E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82EA53F9-5ACF-4A4E-80F7-A4E647FAC806}">
      <dgm:prSet/>
      <dgm:spPr/>
      <dgm:t>
        <a:bodyPr/>
        <a:lstStyle/>
        <a:p>
          <a:pPr rtl="0"/>
          <a:r>
            <a:rPr lang="en-GB" b="1">
              <a:solidFill>
                <a:schemeClr val="tx2"/>
              </a:solidFill>
            </a:rPr>
            <a:t>Learning assessment/Teacher’s information</a:t>
          </a:r>
          <a:endParaRPr lang="en-US" b="1">
            <a:solidFill>
              <a:schemeClr val="tx2"/>
            </a:solidFill>
          </a:endParaRPr>
        </a:p>
      </dgm:t>
    </dgm:pt>
    <dgm:pt modelId="{36753E17-5F3F-41ED-8CE4-78BB7380E381}" type="parTrans" cxnId="{EC1D331C-C9F1-4057-8178-5888A4A656E9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23D9F1EB-9B4F-4521-9032-4D569C0B8F27}" type="sibTrans" cxnId="{EC1D331C-C9F1-4057-8178-5888A4A656E9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BB309DA3-A217-4E58-A7BE-6BF073983CA6}">
      <dgm:prSet/>
      <dgm:spPr/>
      <dgm:t>
        <a:bodyPr/>
        <a:lstStyle/>
        <a:p>
          <a:pPr rtl="0"/>
          <a:r>
            <a:rPr lang="en-GB" b="1">
              <a:solidFill>
                <a:schemeClr val="tx2"/>
              </a:solidFill>
            </a:rPr>
            <a:t>Intelligence assessment </a:t>
          </a:r>
          <a:endParaRPr lang="en-US" b="1">
            <a:solidFill>
              <a:schemeClr val="tx2"/>
            </a:solidFill>
          </a:endParaRPr>
        </a:p>
      </dgm:t>
    </dgm:pt>
    <dgm:pt modelId="{1D1B115E-29F9-4383-97E8-DE5F01BE936A}" type="parTrans" cxnId="{8FB6DA8F-3223-4752-B541-8767B36E5D94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9DF0BA21-49DC-47B9-B31A-18763F4A37A6}" type="sibTrans" cxnId="{8FB6DA8F-3223-4752-B541-8767B36E5D94}">
      <dgm:prSet/>
      <dgm:spPr/>
      <dgm:t>
        <a:bodyPr/>
        <a:lstStyle/>
        <a:p>
          <a:endParaRPr lang="en-GB" b="1">
            <a:solidFill>
              <a:schemeClr val="tx2"/>
            </a:solidFill>
          </a:endParaRPr>
        </a:p>
      </dgm:t>
    </dgm:pt>
    <dgm:pt modelId="{A2A90433-7865-41DB-8BCF-92BC0ADCB118}" type="pres">
      <dgm:prSet presAssocID="{953BCF63-B681-4041-BF0C-D9DA189F6527}" presName="linear" presStyleCnt="0">
        <dgm:presLayoutVars>
          <dgm:animLvl val="lvl"/>
          <dgm:resizeHandles val="exact"/>
        </dgm:presLayoutVars>
      </dgm:prSet>
      <dgm:spPr/>
    </dgm:pt>
    <dgm:pt modelId="{DA40A269-DACD-4B06-85BC-8772BB9E223A}" type="pres">
      <dgm:prSet presAssocID="{CD80A36E-6E33-4CFC-BEBC-40CE9EFFAA1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9B4069B-714F-480F-AB8B-2045E890C67C}" type="pres">
      <dgm:prSet presAssocID="{CD80A36E-6E33-4CFC-BEBC-40CE9EFFAA11}" presName="childText" presStyleLbl="revTx" presStyleIdx="0" presStyleCnt="1">
        <dgm:presLayoutVars>
          <dgm:bulletEnabled val="1"/>
        </dgm:presLayoutVars>
      </dgm:prSet>
      <dgm:spPr/>
    </dgm:pt>
    <dgm:pt modelId="{1B873C83-7C0D-4353-9994-B9823B83657C}" type="pres">
      <dgm:prSet presAssocID="{203CFD16-7722-45C0-BA7B-CC3579410E7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8F15367-7B23-4ACB-9D4A-AB49F4FECBF0}" type="pres">
      <dgm:prSet presAssocID="{C70963A1-6B44-4B78-84CA-9BE79487E4CE}" presName="spacer" presStyleCnt="0"/>
      <dgm:spPr/>
    </dgm:pt>
    <dgm:pt modelId="{511CCBE7-5C48-4D76-854F-CB4D5120D4CA}" type="pres">
      <dgm:prSet presAssocID="{A83245DA-BE0C-4DE9-890F-0F8D4C7DC0D9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613A9FC-D1AE-48CE-83D2-E3CEC0200D59}" type="pres">
      <dgm:prSet presAssocID="{9C29F532-951F-4FCF-99FD-530569220FD8}" presName="spacer" presStyleCnt="0"/>
      <dgm:spPr/>
    </dgm:pt>
    <dgm:pt modelId="{335AFAE2-05C0-47BB-B14E-615CF5F0F4CD}" type="pres">
      <dgm:prSet presAssocID="{82EA53F9-5ACF-4A4E-80F7-A4E647FAC80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CFFF04E-7CA8-45CC-97B7-65332CDA4AC4}" type="pres">
      <dgm:prSet presAssocID="{23D9F1EB-9B4F-4521-9032-4D569C0B8F27}" presName="spacer" presStyleCnt="0"/>
      <dgm:spPr/>
    </dgm:pt>
    <dgm:pt modelId="{E51C0800-55FB-478D-901B-C6CA96AA3340}" type="pres">
      <dgm:prSet presAssocID="{BB309DA3-A217-4E58-A7BE-6BF073983CA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B02A9D06-6D9B-4E61-BA6C-6B7DE5556D51}" type="presOf" srcId="{2D84E5C6-7DA3-457D-92C7-95D4817DBE85}" destId="{19B4069B-714F-480F-AB8B-2045E890C67C}" srcOrd="0" destOrd="2" presId="urn:microsoft.com/office/officeart/2005/8/layout/vList2"/>
    <dgm:cxn modelId="{41418618-B5A9-4730-9AFD-2CD8AD9A6F6D}" srcId="{CD80A36E-6E33-4CFC-BEBC-40CE9EFFAA11}" destId="{953A4F98-81CB-462D-B5A6-4BA4AE000838}" srcOrd="1" destOrd="0" parTransId="{EA44BA69-59DA-4F06-B676-1EB2A8EE7184}" sibTransId="{B1236518-0469-468B-BE24-3591340AE237}"/>
    <dgm:cxn modelId="{EC1D331C-C9F1-4057-8178-5888A4A656E9}" srcId="{953BCF63-B681-4041-BF0C-D9DA189F6527}" destId="{82EA53F9-5ACF-4A4E-80F7-A4E647FAC806}" srcOrd="3" destOrd="0" parTransId="{36753E17-5F3F-41ED-8CE4-78BB7380E381}" sibTransId="{23D9F1EB-9B4F-4521-9032-4D569C0B8F27}"/>
    <dgm:cxn modelId="{10B18725-8F83-46F2-BDFD-56CF573D0A89}" srcId="{CD80A36E-6E33-4CFC-BEBC-40CE9EFFAA11}" destId="{2D84E5C6-7DA3-457D-92C7-95D4817DBE85}" srcOrd="2" destOrd="0" parTransId="{9418C229-B2BE-4DC9-84AB-E99A052AF6D4}" sibTransId="{BC54E4E4-EE5C-43FE-9CE6-91218B2C88AB}"/>
    <dgm:cxn modelId="{7AC97A29-6C62-4D82-B729-796F7001298E}" type="presOf" srcId="{953A4F98-81CB-462D-B5A6-4BA4AE000838}" destId="{19B4069B-714F-480F-AB8B-2045E890C67C}" srcOrd="0" destOrd="1" presId="urn:microsoft.com/office/officeart/2005/8/layout/vList2"/>
    <dgm:cxn modelId="{A0F9943B-29A7-4F8D-A553-BA5E38DBCAE5}" srcId="{953BCF63-B681-4041-BF0C-D9DA189F6527}" destId="{203CFD16-7722-45C0-BA7B-CC3579410E7F}" srcOrd="1" destOrd="0" parTransId="{EEF32E7F-0DD9-4023-B8E9-2DAC32DDA614}" sibTransId="{C70963A1-6B44-4B78-84CA-9BE79487E4CE}"/>
    <dgm:cxn modelId="{FD334D40-0155-46E8-BBF0-95EA49D5C175}" srcId="{953BCF63-B681-4041-BF0C-D9DA189F6527}" destId="{CD80A36E-6E33-4CFC-BEBC-40CE9EFFAA11}" srcOrd="0" destOrd="0" parTransId="{71F97CE1-DC20-4BA3-B257-C6F88E584604}" sibTransId="{2E020B8E-2B44-4F67-8681-CA62F860C2F3}"/>
    <dgm:cxn modelId="{6616EB4D-7B00-4D86-90EF-1D61F50E3457}" type="presOf" srcId="{203CFD16-7722-45C0-BA7B-CC3579410E7F}" destId="{1B873C83-7C0D-4353-9994-B9823B83657C}" srcOrd="0" destOrd="0" presId="urn:microsoft.com/office/officeart/2005/8/layout/vList2"/>
    <dgm:cxn modelId="{C548B369-5815-4E9D-8944-977030EB203A}" type="presOf" srcId="{807511E6-B31F-4CE6-B9FA-6866DCDBE8B5}" destId="{19B4069B-714F-480F-AB8B-2045E890C67C}" srcOrd="0" destOrd="0" presId="urn:microsoft.com/office/officeart/2005/8/layout/vList2"/>
    <dgm:cxn modelId="{FCE32B80-AD39-4E33-9839-21A9AC4E9B3E}" type="presOf" srcId="{BB309DA3-A217-4E58-A7BE-6BF073983CA6}" destId="{E51C0800-55FB-478D-901B-C6CA96AA3340}" srcOrd="0" destOrd="0" presId="urn:microsoft.com/office/officeart/2005/8/layout/vList2"/>
    <dgm:cxn modelId="{9E798981-6BA8-4E1F-892F-F12DC48D89E8}" type="presOf" srcId="{CD80A36E-6E33-4CFC-BEBC-40CE9EFFAA11}" destId="{DA40A269-DACD-4B06-85BC-8772BB9E223A}" srcOrd="0" destOrd="0" presId="urn:microsoft.com/office/officeart/2005/8/layout/vList2"/>
    <dgm:cxn modelId="{D125008B-11BD-45F7-AF60-5C009DDFE518}" type="presOf" srcId="{82EA53F9-5ACF-4A4E-80F7-A4E647FAC806}" destId="{335AFAE2-05C0-47BB-B14E-615CF5F0F4CD}" srcOrd="0" destOrd="0" presId="urn:microsoft.com/office/officeart/2005/8/layout/vList2"/>
    <dgm:cxn modelId="{8FB6DA8F-3223-4752-B541-8767B36E5D94}" srcId="{953BCF63-B681-4041-BF0C-D9DA189F6527}" destId="{BB309DA3-A217-4E58-A7BE-6BF073983CA6}" srcOrd="4" destOrd="0" parTransId="{1D1B115E-29F9-4383-97E8-DE5F01BE936A}" sibTransId="{9DF0BA21-49DC-47B9-B31A-18763F4A37A6}"/>
    <dgm:cxn modelId="{5F4884AC-D801-4045-8D95-E885CFE2E6DF}" type="presOf" srcId="{8CC3306B-AADE-4FAB-9DF4-460F105363A5}" destId="{19B4069B-714F-480F-AB8B-2045E890C67C}" srcOrd="0" destOrd="3" presId="urn:microsoft.com/office/officeart/2005/8/layout/vList2"/>
    <dgm:cxn modelId="{95C645B0-38B6-4A85-8E61-082447FC8130}" srcId="{CD80A36E-6E33-4CFC-BEBC-40CE9EFFAA11}" destId="{8CC3306B-AADE-4FAB-9DF4-460F105363A5}" srcOrd="3" destOrd="0" parTransId="{067D79FC-6F0B-4BE8-99CA-B733149A3401}" sibTransId="{9E659BE7-A987-4640-8379-08AE9E9EC29B}"/>
    <dgm:cxn modelId="{42166EB3-4D9A-4131-BBD7-DABF1F4AB4EB}" type="presOf" srcId="{A83245DA-BE0C-4DE9-890F-0F8D4C7DC0D9}" destId="{511CCBE7-5C48-4D76-854F-CB4D5120D4CA}" srcOrd="0" destOrd="0" presId="urn:microsoft.com/office/officeart/2005/8/layout/vList2"/>
    <dgm:cxn modelId="{3556A4C5-A07D-460B-B082-5338629A6E26}" srcId="{CD80A36E-6E33-4CFC-BEBC-40CE9EFFAA11}" destId="{807511E6-B31F-4CE6-B9FA-6866DCDBE8B5}" srcOrd="0" destOrd="0" parTransId="{9AE787EB-6913-4DE7-9F30-37F49B17F852}" sibTransId="{E9C9D810-521C-4EAA-8D41-DE2EF4F5E3A0}"/>
    <dgm:cxn modelId="{9DAF38E5-90EE-4794-B667-1267CEC02406}" type="presOf" srcId="{953BCF63-B681-4041-BF0C-D9DA189F6527}" destId="{A2A90433-7865-41DB-8BCF-92BC0ADCB118}" srcOrd="0" destOrd="0" presId="urn:microsoft.com/office/officeart/2005/8/layout/vList2"/>
    <dgm:cxn modelId="{E2C76BF4-76E0-4562-85B6-F1CCE9962F5E}" srcId="{953BCF63-B681-4041-BF0C-D9DA189F6527}" destId="{A83245DA-BE0C-4DE9-890F-0F8D4C7DC0D9}" srcOrd="2" destOrd="0" parTransId="{6FDFB0F0-7F86-4F0A-B57B-FD81328AB219}" sibTransId="{9C29F532-951F-4FCF-99FD-530569220FD8}"/>
    <dgm:cxn modelId="{EC9AC797-AB87-4B97-9D96-E1395F8B9994}" type="presParOf" srcId="{A2A90433-7865-41DB-8BCF-92BC0ADCB118}" destId="{DA40A269-DACD-4B06-85BC-8772BB9E223A}" srcOrd="0" destOrd="0" presId="urn:microsoft.com/office/officeart/2005/8/layout/vList2"/>
    <dgm:cxn modelId="{28FD1D24-EAA4-4374-BA71-EF29F5FB7873}" type="presParOf" srcId="{A2A90433-7865-41DB-8BCF-92BC0ADCB118}" destId="{19B4069B-714F-480F-AB8B-2045E890C67C}" srcOrd="1" destOrd="0" presId="urn:microsoft.com/office/officeart/2005/8/layout/vList2"/>
    <dgm:cxn modelId="{E13AF03B-EA6A-470C-86FF-6580DDEED5C5}" type="presParOf" srcId="{A2A90433-7865-41DB-8BCF-92BC0ADCB118}" destId="{1B873C83-7C0D-4353-9994-B9823B83657C}" srcOrd="2" destOrd="0" presId="urn:microsoft.com/office/officeart/2005/8/layout/vList2"/>
    <dgm:cxn modelId="{C0C7D561-3D7A-4AF3-AE32-CC6A2847ECB3}" type="presParOf" srcId="{A2A90433-7865-41DB-8BCF-92BC0ADCB118}" destId="{D8F15367-7B23-4ACB-9D4A-AB49F4FECBF0}" srcOrd="3" destOrd="0" presId="urn:microsoft.com/office/officeart/2005/8/layout/vList2"/>
    <dgm:cxn modelId="{E24C3ABD-C06E-45B1-90F9-DFBD2D8C53D2}" type="presParOf" srcId="{A2A90433-7865-41DB-8BCF-92BC0ADCB118}" destId="{511CCBE7-5C48-4D76-854F-CB4D5120D4CA}" srcOrd="4" destOrd="0" presId="urn:microsoft.com/office/officeart/2005/8/layout/vList2"/>
    <dgm:cxn modelId="{F3B7A698-DDAC-4A6C-B46A-D0A06B15431F}" type="presParOf" srcId="{A2A90433-7865-41DB-8BCF-92BC0ADCB118}" destId="{8613A9FC-D1AE-48CE-83D2-E3CEC0200D59}" srcOrd="5" destOrd="0" presId="urn:microsoft.com/office/officeart/2005/8/layout/vList2"/>
    <dgm:cxn modelId="{E74E382D-E602-43B5-A46E-66B120DFAEB5}" type="presParOf" srcId="{A2A90433-7865-41DB-8BCF-92BC0ADCB118}" destId="{335AFAE2-05C0-47BB-B14E-615CF5F0F4CD}" srcOrd="6" destOrd="0" presId="urn:microsoft.com/office/officeart/2005/8/layout/vList2"/>
    <dgm:cxn modelId="{F7CEF710-1FF4-49D3-B116-3AF851F7570F}" type="presParOf" srcId="{A2A90433-7865-41DB-8BCF-92BC0ADCB118}" destId="{BCFFF04E-7CA8-45CC-97B7-65332CDA4AC4}" srcOrd="7" destOrd="0" presId="urn:microsoft.com/office/officeart/2005/8/layout/vList2"/>
    <dgm:cxn modelId="{16228E39-7F91-4583-BC99-B500CEAD0A99}" type="presParOf" srcId="{A2A90433-7865-41DB-8BCF-92BC0ADCB118}" destId="{E51C0800-55FB-478D-901B-C6CA96AA334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3D5211-9E52-4BE9-964A-F34C66C47828}">
      <dsp:nvSpPr>
        <dsp:cNvPr id="0" name=""/>
        <dsp:cNvSpPr/>
      </dsp:nvSpPr>
      <dsp:spPr>
        <a:xfrm rot="5400000">
          <a:off x="5865396" y="-2288005"/>
          <a:ext cx="1326839" cy="6144768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1" kern="1200" dirty="0">
              <a:solidFill>
                <a:schemeClr val="tx2"/>
              </a:solidFill>
            </a:rPr>
            <a:t>The study and treatment of mental illness, emotional disturbance, and abnormal behaviour.</a:t>
          </a:r>
          <a:br>
            <a:rPr lang="en-GB" sz="2000" b="1" kern="1200" dirty="0">
              <a:solidFill>
                <a:schemeClr val="tx2"/>
              </a:solidFill>
            </a:rPr>
          </a:br>
          <a:r>
            <a:rPr lang="en-GB" sz="2000" b="1" kern="1200" dirty="0">
              <a:solidFill>
                <a:schemeClr val="tx2"/>
              </a:solidFill>
            </a:rPr>
            <a:t>(Oxford Dictionary)</a:t>
          </a:r>
          <a:endParaRPr lang="en-US" sz="2000" b="1" kern="1200" dirty="0">
            <a:solidFill>
              <a:schemeClr val="tx2"/>
            </a:solidFill>
          </a:endParaRPr>
        </a:p>
      </dsp:txBody>
      <dsp:txXfrm rot="-5400000">
        <a:off x="3456432" y="185730"/>
        <a:ext cx="6079997" cy="1197297"/>
      </dsp:txXfrm>
    </dsp:sp>
    <dsp:sp modelId="{6C4A0C60-BE32-442E-81DD-06927EF247B8}">
      <dsp:nvSpPr>
        <dsp:cNvPr id="0" name=""/>
        <dsp:cNvSpPr/>
      </dsp:nvSpPr>
      <dsp:spPr>
        <a:xfrm>
          <a:off x="0" y="3421"/>
          <a:ext cx="3456432" cy="156191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>
              <a:solidFill>
                <a:schemeClr val="bg1"/>
              </a:solidFill>
            </a:rPr>
            <a:t>Psychiatry</a:t>
          </a:r>
          <a:r>
            <a:rPr lang="en-GB" sz="4600" b="1" kern="1200" dirty="0">
              <a:solidFill>
                <a:schemeClr val="bg1"/>
              </a:solidFill>
            </a:rPr>
            <a:t> </a:t>
          </a:r>
          <a:endParaRPr lang="en-US" sz="4600" b="1" kern="1200" dirty="0">
            <a:solidFill>
              <a:schemeClr val="bg1"/>
            </a:solidFill>
          </a:endParaRPr>
        </a:p>
      </dsp:txBody>
      <dsp:txXfrm>
        <a:off x="76246" y="79667"/>
        <a:ext cx="3303940" cy="1409420"/>
      </dsp:txXfrm>
    </dsp:sp>
    <dsp:sp modelId="{3660E212-DCA8-4B41-875C-8DD97E4FFF41}">
      <dsp:nvSpPr>
        <dsp:cNvPr id="0" name=""/>
        <dsp:cNvSpPr/>
      </dsp:nvSpPr>
      <dsp:spPr>
        <a:xfrm rot="5400000">
          <a:off x="5471808" y="-53664"/>
          <a:ext cx="2114014" cy="6144768"/>
        </a:xfrm>
        <a:prstGeom prst="round2SameRect">
          <a:avLst/>
        </a:prstGeom>
        <a:solidFill>
          <a:schemeClr val="accent2">
            <a:tint val="40000"/>
            <a:alpha val="90000"/>
            <a:hueOff val="-8695070"/>
            <a:satOff val="-10141"/>
            <a:lumOff val="-1691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695070"/>
              <a:satOff val="-10141"/>
              <a:lumOff val="-169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Branch of psychiatry that specializes in study, diagnosis, treatment and prevention of mental health disorders of children, adolescents and their families </a:t>
          </a:r>
          <a:endParaRPr lang="en-US" sz="2400" b="1" kern="1200" dirty="0">
            <a:solidFill>
              <a:schemeClr val="tx2"/>
            </a:solidFill>
          </a:endParaRPr>
        </a:p>
      </dsp:txBody>
      <dsp:txXfrm rot="-5400000">
        <a:off x="3456431" y="2064911"/>
        <a:ext cx="6041570" cy="1907618"/>
      </dsp:txXfrm>
    </dsp:sp>
    <dsp:sp modelId="{7D7D5323-60F7-4CE8-A348-BFEBB64348A3}">
      <dsp:nvSpPr>
        <dsp:cNvPr id="0" name=""/>
        <dsp:cNvSpPr/>
      </dsp:nvSpPr>
      <dsp:spPr>
        <a:xfrm>
          <a:off x="0" y="1652088"/>
          <a:ext cx="3456432" cy="2642517"/>
        </a:xfrm>
        <a:prstGeom prst="roundRect">
          <a:avLst/>
        </a:prstGeom>
        <a:solidFill>
          <a:schemeClr val="accent2">
            <a:hueOff val="-9067203"/>
            <a:satOff val="5236"/>
            <a:lumOff val="-96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/>
            <a:t>Child &amp; Adolescent Psychiatry </a:t>
          </a:r>
          <a:endParaRPr lang="en-US" sz="4000" b="1" kern="1200" dirty="0">
            <a:solidFill>
              <a:schemeClr val="bg1"/>
            </a:solidFill>
          </a:endParaRPr>
        </a:p>
      </dsp:txBody>
      <dsp:txXfrm>
        <a:off x="128997" y="1781085"/>
        <a:ext cx="3198438" cy="238452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A0A0D8-CE53-4549-A10A-D3784FCC9928}">
      <dsp:nvSpPr>
        <dsp:cNvPr id="0" name=""/>
        <dsp:cNvSpPr/>
      </dsp:nvSpPr>
      <dsp:spPr>
        <a:xfrm>
          <a:off x="0" y="530"/>
          <a:ext cx="96012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F44C20-6E22-4EA4-BC38-36AA184616F1}">
      <dsp:nvSpPr>
        <dsp:cNvPr id="0" name=""/>
        <dsp:cNvSpPr/>
      </dsp:nvSpPr>
      <dsp:spPr>
        <a:xfrm>
          <a:off x="0" y="530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Neurodevelopmental disorders</a:t>
          </a:r>
          <a:endParaRPr lang="en-US" sz="2800" kern="1200"/>
        </a:p>
      </dsp:txBody>
      <dsp:txXfrm>
        <a:off x="0" y="530"/>
        <a:ext cx="9601200" cy="620334"/>
      </dsp:txXfrm>
    </dsp:sp>
    <dsp:sp modelId="{A7E0FE02-0E77-4A31-90ED-E39EBB8D3005}">
      <dsp:nvSpPr>
        <dsp:cNvPr id="0" name=""/>
        <dsp:cNvSpPr/>
      </dsp:nvSpPr>
      <dsp:spPr>
        <a:xfrm>
          <a:off x="0" y="620864"/>
          <a:ext cx="96012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53B376-C6BE-455D-A9BB-E3D703B97B1B}">
      <dsp:nvSpPr>
        <dsp:cNvPr id="0" name=""/>
        <dsp:cNvSpPr/>
      </dsp:nvSpPr>
      <dsp:spPr>
        <a:xfrm>
          <a:off x="0" y="620864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Psychotic disorders</a:t>
          </a:r>
          <a:endParaRPr lang="en-US" sz="2800" kern="1200"/>
        </a:p>
      </dsp:txBody>
      <dsp:txXfrm>
        <a:off x="0" y="620864"/>
        <a:ext cx="9601200" cy="620334"/>
      </dsp:txXfrm>
    </dsp:sp>
    <dsp:sp modelId="{FAA29BBE-BC7A-4441-B932-589EE52B2945}">
      <dsp:nvSpPr>
        <dsp:cNvPr id="0" name=""/>
        <dsp:cNvSpPr/>
      </dsp:nvSpPr>
      <dsp:spPr>
        <a:xfrm>
          <a:off x="0" y="1241198"/>
          <a:ext cx="96012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098F72-57A8-4649-9334-EE3D566CBCDB}">
      <dsp:nvSpPr>
        <dsp:cNvPr id="0" name=""/>
        <dsp:cNvSpPr/>
      </dsp:nvSpPr>
      <dsp:spPr>
        <a:xfrm>
          <a:off x="0" y="1241198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Mood disorders</a:t>
          </a:r>
          <a:endParaRPr lang="en-US" sz="2800" kern="1200"/>
        </a:p>
      </dsp:txBody>
      <dsp:txXfrm>
        <a:off x="0" y="1241198"/>
        <a:ext cx="9601200" cy="620334"/>
      </dsp:txXfrm>
    </dsp:sp>
    <dsp:sp modelId="{E57093F2-5326-4702-B8FD-B8C05B60C0CA}">
      <dsp:nvSpPr>
        <dsp:cNvPr id="0" name=""/>
        <dsp:cNvSpPr/>
      </dsp:nvSpPr>
      <dsp:spPr>
        <a:xfrm>
          <a:off x="0" y="1861532"/>
          <a:ext cx="96012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D47517-EE8F-4101-A7D3-9D8E637748A6}">
      <dsp:nvSpPr>
        <dsp:cNvPr id="0" name=""/>
        <dsp:cNvSpPr/>
      </dsp:nvSpPr>
      <dsp:spPr>
        <a:xfrm>
          <a:off x="0" y="1861532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Anxiety disorders</a:t>
          </a:r>
          <a:endParaRPr lang="en-US" sz="2800" kern="1200"/>
        </a:p>
      </dsp:txBody>
      <dsp:txXfrm>
        <a:off x="0" y="1861532"/>
        <a:ext cx="9601200" cy="620334"/>
      </dsp:txXfrm>
    </dsp:sp>
    <dsp:sp modelId="{9C26470F-C6CB-4A58-89EC-F4F3B1E19F5D}">
      <dsp:nvSpPr>
        <dsp:cNvPr id="0" name=""/>
        <dsp:cNvSpPr/>
      </dsp:nvSpPr>
      <dsp:spPr>
        <a:xfrm>
          <a:off x="0" y="2481867"/>
          <a:ext cx="960120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1706B7-D6AC-4A03-9A7D-0E305E044A35}">
      <dsp:nvSpPr>
        <dsp:cNvPr id="0" name=""/>
        <dsp:cNvSpPr/>
      </dsp:nvSpPr>
      <dsp:spPr>
        <a:xfrm>
          <a:off x="0" y="2481867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Obsessive compulsive and related disorders</a:t>
          </a:r>
          <a:endParaRPr lang="en-US" sz="2800" kern="1200"/>
        </a:p>
      </dsp:txBody>
      <dsp:txXfrm>
        <a:off x="0" y="2481867"/>
        <a:ext cx="9601200" cy="620334"/>
      </dsp:txXfrm>
    </dsp:sp>
    <dsp:sp modelId="{AC9340C5-7D13-4645-89F3-62A5786E1769}">
      <dsp:nvSpPr>
        <dsp:cNvPr id="0" name=""/>
        <dsp:cNvSpPr/>
      </dsp:nvSpPr>
      <dsp:spPr>
        <a:xfrm>
          <a:off x="0" y="3102201"/>
          <a:ext cx="96012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2469E7-D8A5-4363-9D8E-525CF9F9A218}">
      <dsp:nvSpPr>
        <dsp:cNvPr id="0" name=""/>
        <dsp:cNvSpPr/>
      </dsp:nvSpPr>
      <dsp:spPr>
        <a:xfrm>
          <a:off x="0" y="3102201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Trauma &amp; Stress related disorders</a:t>
          </a:r>
          <a:endParaRPr lang="en-US" sz="2800" kern="1200"/>
        </a:p>
      </dsp:txBody>
      <dsp:txXfrm>
        <a:off x="0" y="3102201"/>
        <a:ext cx="9601200" cy="620334"/>
      </dsp:txXfrm>
    </dsp:sp>
    <dsp:sp modelId="{10D4D514-724D-49CC-93E8-F2C7441AE066}">
      <dsp:nvSpPr>
        <dsp:cNvPr id="0" name=""/>
        <dsp:cNvSpPr/>
      </dsp:nvSpPr>
      <dsp:spPr>
        <a:xfrm>
          <a:off x="0" y="3722535"/>
          <a:ext cx="96012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E57286-9F1E-4916-9CB6-B8C7028090A2}">
      <dsp:nvSpPr>
        <dsp:cNvPr id="0" name=""/>
        <dsp:cNvSpPr/>
      </dsp:nvSpPr>
      <dsp:spPr>
        <a:xfrm>
          <a:off x="0" y="3722535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Somatic symptom &amp; Dissociative disorders</a:t>
          </a:r>
          <a:endParaRPr lang="en-US" sz="2800" kern="1200"/>
        </a:p>
      </dsp:txBody>
      <dsp:txXfrm>
        <a:off x="0" y="3722535"/>
        <a:ext cx="9601200" cy="62033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57F143-49F4-4E58-A2D9-8422B4D7F11A}">
      <dsp:nvSpPr>
        <dsp:cNvPr id="0" name=""/>
        <dsp:cNvSpPr/>
      </dsp:nvSpPr>
      <dsp:spPr>
        <a:xfrm>
          <a:off x="0" y="530"/>
          <a:ext cx="96012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843EBB-C14E-478A-865D-642EFFE521D2}">
      <dsp:nvSpPr>
        <dsp:cNvPr id="0" name=""/>
        <dsp:cNvSpPr/>
      </dsp:nvSpPr>
      <dsp:spPr>
        <a:xfrm>
          <a:off x="0" y="530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Eating disorders</a:t>
          </a:r>
          <a:endParaRPr lang="en-US" sz="2800" kern="1200" dirty="0"/>
        </a:p>
      </dsp:txBody>
      <dsp:txXfrm>
        <a:off x="0" y="530"/>
        <a:ext cx="9601200" cy="620334"/>
      </dsp:txXfrm>
    </dsp:sp>
    <dsp:sp modelId="{E5734900-EA3D-4D7E-A5FA-25F159744288}">
      <dsp:nvSpPr>
        <dsp:cNvPr id="0" name=""/>
        <dsp:cNvSpPr/>
      </dsp:nvSpPr>
      <dsp:spPr>
        <a:xfrm>
          <a:off x="0" y="620864"/>
          <a:ext cx="96012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11317C-3AD3-4272-A653-543A7278774D}">
      <dsp:nvSpPr>
        <dsp:cNvPr id="0" name=""/>
        <dsp:cNvSpPr/>
      </dsp:nvSpPr>
      <dsp:spPr>
        <a:xfrm>
          <a:off x="0" y="620864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Elimination disorders</a:t>
          </a:r>
          <a:endParaRPr lang="en-US" sz="2800" kern="1200"/>
        </a:p>
      </dsp:txBody>
      <dsp:txXfrm>
        <a:off x="0" y="620864"/>
        <a:ext cx="9601200" cy="620334"/>
      </dsp:txXfrm>
    </dsp:sp>
    <dsp:sp modelId="{B969757C-ED22-4A09-BE98-2D46572C0B59}">
      <dsp:nvSpPr>
        <dsp:cNvPr id="0" name=""/>
        <dsp:cNvSpPr/>
      </dsp:nvSpPr>
      <dsp:spPr>
        <a:xfrm>
          <a:off x="0" y="1241198"/>
          <a:ext cx="96012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9EA7B3-C233-4EBC-9F77-D67B80D50C2E}">
      <dsp:nvSpPr>
        <dsp:cNvPr id="0" name=""/>
        <dsp:cNvSpPr/>
      </dsp:nvSpPr>
      <dsp:spPr>
        <a:xfrm>
          <a:off x="0" y="1241198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Sleep-wake disorders</a:t>
          </a:r>
          <a:endParaRPr lang="en-US" sz="2800" kern="1200"/>
        </a:p>
      </dsp:txBody>
      <dsp:txXfrm>
        <a:off x="0" y="1241198"/>
        <a:ext cx="9601200" cy="620334"/>
      </dsp:txXfrm>
    </dsp:sp>
    <dsp:sp modelId="{467A529C-975C-42D3-8181-18C0133D5A05}">
      <dsp:nvSpPr>
        <dsp:cNvPr id="0" name=""/>
        <dsp:cNvSpPr/>
      </dsp:nvSpPr>
      <dsp:spPr>
        <a:xfrm>
          <a:off x="0" y="1861532"/>
          <a:ext cx="96012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7D05C8-6E1B-4B6B-97EC-C4D3F1FE969D}">
      <dsp:nvSpPr>
        <dsp:cNvPr id="0" name=""/>
        <dsp:cNvSpPr/>
      </dsp:nvSpPr>
      <dsp:spPr>
        <a:xfrm>
          <a:off x="0" y="1861532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Disruptive, Impulse control and Conduct disorders</a:t>
          </a:r>
          <a:endParaRPr lang="en-US" sz="2800" kern="1200"/>
        </a:p>
      </dsp:txBody>
      <dsp:txXfrm>
        <a:off x="0" y="1861532"/>
        <a:ext cx="9601200" cy="620334"/>
      </dsp:txXfrm>
    </dsp:sp>
    <dsp:sp modelId="{E9977FB7-4A39-47A4-80DA-E7A1EEFBDA14}">
      <dsp:nvSpPr>
        <dsp:cNvPr id="0" name=""/>
        <dsp:cNvSpPr/>
      </dsp:nvSpPr>
      <dsp:spPr>
        <a:xfrm>
          <a:off x="0" y="2481867"/>
          <a:ext cx="960120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DC1E55-1AAD-4F5C-9051-FC79A872FA5C}">
      <dsp:nvSpPr>
        <dsp:cNvPr id="0" name=""/>
        <dsp:cNvSpPr/>
      </dsp:nvSpPr>
      <dsp:spPr>
        <a:xfrm>
          <a:off x="0" y="2481867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Gender dysphoria</a:t>
          </a:r>
          <a:endParaRPr lang="en-US" sz="2800" kern="1200"/>
        </a:p>
      </dsp:txBody>
      <dsp:txXfrm>
        <a:off x="0" y="2481867"/>
        <a:ext cx="9601200" cy="620334"/>
      </dsp:txXfrm>
    </dsp:sp>
    <dsp:sp modelId="{15EE977F-53F8-4CEA-ABA0-24249DDD9EC5}">
      <dsp:nvSpPr>
        <dsp:cNvPr id="0" name=""/>
        <dsp:cNvSpPr/>
      </dsp:nvSpPr>
      <dsp:spPr>
        <a:xfrm>
          <a:off x="0" y="3102201"/>
          <a:ext cx="96012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DDD52F-22D1-4278-BDBE-B4F7E5BD7670}">
      <dsp:nvSpPr>
        <dsp:cNvPr id="0" name=""/>
        <dsp:cNvSpPr/>
      </dsp:nvSpPr>
      <dsp:spPr>
        <a:xfrm>
          <a:off x="0" y="3102201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Substance use disorders</a:t>
          </a:r>
          <a:endParaRPr lang="en-US" sz="2800" kern="1200"/>
        </a:p>
      </dsp:txBody>
      <dsp:txXfrm>
        <a:off x="0" y="3102201"/>
        <a:ext cx="9601200" cy="620334"/>
      </dsp:txXfrm>
    </dsp:sp>
    <dsp:sp modelId="{45D7EF1F-9776-4D29-A8E2-B7F9A897FFDB}">
      <dsp:nvSpPr>
        <dsp:cNvPr id="0" name=""/>
        <dsp:cNvSpPr/>
      </dsp:nvSpPr>
      <dsp:spPr>
        <a:xfrm>
          <a:off x="0" y="3722535"/>
          <a:ext cx="96012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956283-043D-4B09-A62B-0D92895A8CD2}">
      <dsp:nvSpPr>
        <dsp:cNvPr id="0" name=""/>
        <dsp:cNvSpPr/>
      </dsp:nvSpPr>
      <dsp:spPr>
        <a:xfrm>
          <a:off x="0" y="3722535"/>
          <a:ext cx="9601200" cy="620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Paraphilic disorders</a:t>
          </a:r>
          <a:endParaRPr lang="en-US" sz="2800" kern="1200"/>
        </a:p>
      </dsp:txBody>
      <dsp:txXfrm>
        <a:off x="0" y="3722535"/>
        <a:ext cx="9601200" cy="62033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95E37F-811D-4B8E-8277-D16A3B28B12B}">
      <dsp:nvSpPr>
        <dsp:cNvPr id="0" name=""/>
        <dsp:cNvSpPr/>
      </dsp:nvSpPr>
      <dsp:spPr>
        <a:xfrm>
          <a:off x="4632353" y="2238807"/>
          <a:ext cx="3626908" cy="4196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9821"/>
              </a:lnTo>
              <a:lnTo>
                <a:pt x="3626908" y="209821"/>
              </a:lnTo>
              <a:lnTo>
                <a:pt x="3626908" y="41964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FCC37B-BE5A-4F6E-88A3-523773B6CE12}">
      <dsp:nvSpPr>
        <dsp:cNvPr id="0" name=""/>
        <dsp:cNvSpPr/>
      </dsp:nvSpPr>
      <dsp:spPr>
        <a:xfrm>
          <a:off x="4632353" y="2238807"/>
          <a:ext cx="1208969" cy="4196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9821"/>
              </a:lnTo>
              <a:lnTo>
                <a:pt x="1208969" y="209821"/>
              </a:lnTo>
              <a:lnTo>
                <a:pt x="1208969" y="41964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0E63F8-DA07-49AF-80AC-EAFB592B6C58}">
      <dsp:nvSpPr>
        <dsp:cNvPr id="0" name=""/>
        <dsp:cNvSpPr/>
      </dsp:nvSpPr>
      <dsp:spPr>
        <a:xfrm>
          <a:off x="3423383" y="2238807"/>
          <a:ext cx="1208969" cy="419642"/>
        </a:xfrm>
        <a:custGeom>
          <a:avLst/>
          <a:gdLst/>
          <a:ahLst/>
          <a:cxnLst/>
          <a:rect l="0" t="0" r="0" b="0"/>
          <a:pathLst>
            <a:path>
              <a:moveTo>
                <a:pt x="1208969" y="0"/>
              </a:moveTo>
              <a:lnTo>
                <a:pt x="1208969" y="209821"/>
              </a:lnTo>
              <a:lnTo>
                <a:pt x="0" y="209821"/>
              </a:lnTo>
              <a:lnTo>
                <a:pt x="0" y="41964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E31980-D13D-4402-9D18-A224BA8B56A9}">
      <dsp:nvSpPr>
        <dsp:cNvPr id="0" name=""/>
        <dsp:cNvSpPr/>
      </dsp:nvSpPr>
      <dsp:spPr>
        <a:xfrm>
          <a:off x="1005445" y="2238807"/>
          <a:ext cx="3626908" cy="419642"/>
        </a:xfrm>
        <a:custGeom>
          <a:avLst/>
          <a:gdLst/>
          <a:ahLst/>
          <a:cxnLst/>
          <a:rect l="0" t="0" r="0" b="0"/>
          <a:pathLst>
            <a:path>
              <a:moveTo>
                <a:pt x="3626908" y="0"/>
              </a:moveTo>
              <a:lnTo>
                <a:pt x="3626908" y="209821"/>
              </a:lnTo>
              <a:lnTo>
                <a:pt x="0" y="209821"/>
              </a:lnTo>
              <a:lnTo>
                <a:pt x="0" y="41964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1320BB-7A0F-472E-8F52-10981150D4BD}">
      <dsp:nvSpPr>
        <dsp:cNvPr id="0" name=""/>
        <dsp:cNvSpPr/>
      </dsp:nvSpPr>
      <dsp:spPr>
        <a:xfrm>
          <a:off x="257862" y="685801"/>
          <a:ext cx="2955700" cy="159165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Conditions with onset in the developmental period</a:t>
          </a:r>
          <a:endParaRPr lang="en-US" sz="2400" kern="1200" dirty="0"/>
        </a:p>
      </dsp:txBody>
      <dsp:txXfrm>
        <a:off x="257862" y="685801"/>
        <a:ext cx="2955700" cy="1591653"/>
      </dsp:txXfrm>
    </dsp:sp>
    <dsp:sp modelId="{C5009DC0-1A0B-4B7B-BD01-EFD587F7D25F}">
      <dsp:nvSpPr>
        <dsp:cNvPr id="0" name=""/>
        <dsp:cNvSpPr/>
      </dsp:nvSpPr>
      <dsp:spPr>
        <a:xfrm>
          <a:off x="3633205" y="685801"/>
          <a:ext cx="1998296" cy="1553006"/>
        </a:xfrm>
        <a:prstGeom prst="rect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Characterized by impairments of </a:t>
          </a:r>
          <a:endParaRPr lang="en-US" sz="2400" kern="1200" dirty="0"/>
        </a:p>
      </dsp:txBody>
      <dsp:txXfrm>
        <a:off x="3633205" y="685801"/>
        <a:ext cx="1998296" cy="1553006"/>
      </dsp:txXfrm>
    </dsp:sp>
    <dsp:sp modelId="{44D0D017-1644-4307-B703-B950C9452767}">
      <dsp:nvSpPr>
        <dsp:cNvPr id="0" name=""/>
        <dsp:cNvSpPr/>
      </dsp:nvSpPr>
      <dsp:spPr>
        <a:xfrm>
          <a:off x="6296" y="2658450"/>
          <a:ext cx="1998296" cy="99914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Personal</a:t>
          </a:r>
          <a:endParaRPr lang="en-US" sz="2400" kern="1200"/>
        </a:p>
      </dsp:txBody>
      <dsp:txXfrm>
        <a:off x="6296" y="2658450"/>
        <a:ext cx="1998296" cy="999148"/>
      </dsp:txXfrm>
    </dsp:sp>
    <dsp:sp modelId="{38F44674-01D0-4CD5-BAB7-E8E588788CF6}">
      <dsp:nvSpPr>
        <dsp:cNvPr id="0" name=""/>
        <dsp:cNvSpPr/>
      </dsp:nvSpPr>
      <dsp:spPr>
        <a:xfrm>
          <a:off x="2424235" y="2658450"/>
          <a:ext cx="1998296" cy="99914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Social</a:t>
          </a:r>
          <a:endParaRPr lang="en-US" sz="2400" kern="1200"/>
        </a:p>
      </dsp:txBody>
      <dsp:txXfrm>
        <a:off x="2424235" y="2658450"/>
        <a:ext cx="1998296" cy="999148"/>
      </dsp:txXfrm>
    </dsp:sp>
    <dsp:sp modelId="{B04AD510-D318-4D4B-9DA6-227C75C91C14}">
      <dsp:nvSpPr>
        <dsp:cNvPr id="0" name=""/>
        <dsp:cNvSpPr/>
      </dsp:nvSpPr>
      <dsp:spPr>
        <a:xfrm>
          <a:off x="4842174" y="2658450"/>
          <a:ext cx="1998296" cy="99914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Academic</a:t>
          </a:r>
          <a:endParaRPr lang="en-US" sz="2400" kern="1200"/>
        </a:p>
      </dsp:txBody>
      <dsp:txXfrm>
        <a:off x="4842174" y="2658450"/>
        <a:ext cx="1998296" cy="999148"/>
      </dsp:txXfrm>
    </dsp:sp>
    <dsp:sp modelId="{A756F2D0-AE3B-43C4-AFD7-2B6F25720DB2}">
      <dsp:nvSpPr>
        <dsp:cNvPr id="0" name=""/>
        <dsp:cNvSpPr/>
      </dsp:nvSpPr>
      <dsp:spPr>
        <a:xfrm>
          <a:off x="7260113" y="2658450"/>
          <a:ext cx="1998296" cy="99914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Occupational </a:t>
          </a:r>
          <a:endParaRPr lang="en-US" sz="2400" kern="1200" dirty="0"/>
        </a:p>
      </dsp:txBody>
      <dsp:txXfrm>
        <a:off x="7260113" y="2658450"/>
        <a:ext cx="1998296" cy="999148"/>
      </dsp:txXfrm>
    </dsp:sp>
    <dsp:sp modelId="{6E5A9140-64C6-4931-8155-BFAD3753FEDD}">
      <dsp:nvSpPr>
        <dsp:cNvPr id="0" name=""/>
        <dsp:cNvSpPr/>
      </dsp:nvSpPr>
      <dsp:spPr>
        <a:xfrm>
          <a:off x="6051144" y="685801"/>
          <a:ext cx="3543759" cy="1591653"/>
        </a:xfrm>
        <a:prstGeom prst="rect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Deficits varies from very specific limitations to global impairments</a:t>
          </a:r>
          <a:endParaRPr lang="en-US" sz="2400" kern="1200" dirty="0"/>
        </a:p>
      </dsp:txBody>
      <dsp:txXfrm>
        <a:off x="6051144" y="685801"/>
        <a:ext cx="3543759" cy="1591653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93CB08-1A3F-4C02-A5D0-3A83FCBAE17C}">
      <dsp:nvSpPr>
        <dsp:cNvPr id="0" name=""/>
        <dsp:cNvSpPr/>
      </dsp:nvSpPr>
      <dsp:spPr>
        <a:xfrm>
          <a:off x="-4910443" y="-752464"/>
          <a:ext cx="5848329" cy="5848329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E592E4-CBBA-4346-B38C-8CCD761F61E8}">
      <dsp:nvSpPr>
        <dsp:cNvPr id="0" name=""/>
        <dsp:cNvSpPr/>
      </dsp:nvSpPr>
      <dsp:spPr>
        <a:xfrm>
          <a:off x="349983" y="228723"/>
          <a:ext cx="9191617" cy="457273"/>
        </a:xfrm>
        <a:prstGeom prst="rect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961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Intellectual disability</a:t>
          </a:r>
          <a:endParaRPr lang="en-US" sz="2300" kern="1200"/>
        </a:p>
      </dsp:txBody>
      <dsp:txXfrm>
        <a:off x="349983" y="228723"/>
        <a:ext cx="9191617" cy="457273"/>
      </dsp:txXfrm>
    </dsp:sp>
    <dsp:sp modelId="{82921C1F-0EC4-46F6-B5E5-6D2B62478889}">
      <dsp:nvSpPr>
        <dsp:cNvPr id="0" name=""/>
        <dsp:cNvSpPr/>
      </dsp:nvSpPr>
      <dsp:spPr>
        <a:xfrm>
          <a:off x="64187" y="171564"/>
          <a:ext cx="571591" cy="5715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A42A3D-8F4E-468A-853F-01AD54CCCD37}">
      <dsp:nvSpPr>
        <dsp:cNvPr id="0" name=""/>
        <dsp:cNvSpPr/>
      </dsp:nvSpPr>
      <dsp:spPr>
        <a:xfrm>
          <a:off x="726121" y="914546"/>
          <a:ext cx="8815478" cy="457273"/>
        </a:xfrm>
        <a:prstGeom prst="rect">
          <a:avLst/>
        </a:prstGeom>
        <a:solidFill>
          <a:schemeClr val="accent2">
            <a:shade val="80000"/>
            <a:hueOff val="41041"/>
            <a:satOff val="-6793"/>
            <a:lumOff val="65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961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Communication disorder</a:t>
          </a:r>
          <a:endParaRPr lang="en-US" sz="2300" kern="1200"/>
        </a:p>
      </dsp:txBody>
      <dsp:txXfrm>
        <a:off x="726121" y="914546"/>
        <a:ext cx="8815478" cy="457273"/>
      </dsp:txXfrm>
    </dsp:sp>
    <dsp:sp modelId="{641B3CDD-37AC-41D8-B467-37B718B5E1BF}">
      <dsp:nvSpPr>
        <dsp:cNvPr id="0" name=""/>
        <dsp:cNvSpPr/>
      </dsp:nvSpPr>
      <dsp:spPr>
        <a:xfrm>
          <a:off x="440325" y="857387"/>
          <a:ext cx="571591" cy="5715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41041"/>
              <a:satOff val="-6793"/>
              <a:lumOff val="65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DE7E68-E204-4EAF-AB25-43F9D72A3401}">
      <dsp:nvSpPr>
        <dsp:cNvPr id="0" name=""/>
        <dsp:cNvSpPr/>
      </dsp:nvSpPr>
      <dsp:spPr>
        <a:xfrm>
          <a:off x="898120" y="1600369"/>
          <a:ext cx="8643480" cy="457273"/>
        </a:xfrm>
        <a:prstGeom prst="rect">
          <a:avLst/>
        </a:prstGeom>
        <a:solidFill>
          <a:schemeClr val="accent2">
            <a:shade val="80000"/>
            <a:hueOff val="82082"/>
            <a:satOff val="-13585"/>
            <a:lumOff val="131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961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Autism spectrum disorder</a:t>
          </a:r>
          <a:endParaRPr lang="en-US" sz="2300" kern="1200"/>
        </a:p>
      </dsp:txBody>
      <dsp:txXfrm>
        <a:off x="898120" y="1600369"/>
        <a:ext cx="8643480" cy="457273"/>
      </dsp:txXfrm>
    </dsp:sp>
    <dsp:sp modelId="{C2FAB137-CCF2-40A5-BEC4-30328994DF14}">
      <dsp:nvSpPr>
        <dsp:cNvPr id="0" name=""/>
        <dsp:cNvSpPr/>
      </dsp:nvSpPr>
      <dsp:spPr>
        <a:xfrm>
          <a:off x="612324" y="1543210"/>
          <a:ext cx="571591" cy="5715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82082"/>
              <a:satOff val="-13585"/>
              <a:lumOff val="131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C6A645-0D50-4F85-AEDB-363D07753E84}">
      <dsp:nvSpPr>
        <dsp:cNvPr id="0" name=""/>
        <dsp:cNvSpPr/>
      </dsp:nvSpPr>
      <dsp:spPr>
        <a:xfrm>
          <a:off x="898120" y="2285757"/>
          <a:ext cx="8643480" cy="457273"/>
        </a:xfrm>
        <a:prstGeom prst="rect">
          <a:avLst/>
        </a:prstGeom>
        <a:solidFill>
          <a:schemeClr val="accent2">
            <a:shade val="80000"/>
            <a:hueOff val="123123"/>
            <a:satOff val="-20378"/>
            <a:lumOff val="196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961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Attention deficit hyperactivity disorder</a:t>
          </a:r>
          <a:endParaRPr lang="en-US" sz="2300" kern="1200"/>
        </a:p>
      </dsp:txBody>
      <dsp:txXfrm>
        <a:off x="898120" y="2285757"/>
        <a:ext cx="8643480" cy="457273"/>
      </dsp:txXfrm>
    </dsp:sp>
    <dsp:sp modelId="{147F03EF-FD7D-42AC-9DE1-F8F87D944993}">
      <dsp:nvSpPr>
        <dsp:cNvPr id="0" name=""/>
        <dsp:cNvSpPr/>
      </dsp:nvSpPr>
      <dsp:spPr>
        <a:xfrm>
          <a:off x="612324" y="2228598"/>
          <a:ext cx="571591" cy="5715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123123"/>
              <a:satOff val="-20378"/>
              <a:lumOff val="196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5C8B8E-31FE-4786-AD3D-8FA2F34D9931}">
      <dsp:nvSpPr>
        <dsp:cNvPr id="0" name=""/>
        <dsp:cNvSpPr/>
      </dsp:nvSpPr>
      <dsp:spPr>
        <a:xfrm>
          <a:off x="726121" y="2971580"/>
          <a:ext cx="8815478" cy="457273"/>
        </a:xfrm>
        <a:prstGeom prst="rect">
          <a:avLst/>
        </a:prstGeom>
        <a:solidFill>
          <a:schemeClr val="accent2">
            <a:shade val="80000"/>
            <a:hueOff val="164164"/>
            <a:satOff val="-27170"/>
            <a:lumOff val="262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961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Specific learning disorder</a:t>
          </a:r>
          <a:endParaRPr lang="en-US" sz="2300" kern="1200"/>
        </a:p>
      </dsp:txBody>
      <dsp:txXfrm>
        <a:off x="726121" y="2971580"/>
        <a:ext cx="8815478" cy="457273"/>
      </dsp:txXfrm>
    </dsp:sp>
    <dsp:sp modelId="{18A485E1-B71F-4CAA-8BEF-970DD0FDC13B}">
      <dsp:nvSpPr>
        <dsp:cNvPr id="0" name=""/>
        <dsp:cNvSpPr/>
      </dsp:nvSpPr>
      <dsp:spPr>
        <a:xfrm>
          <a:off x="440325" y="2914421"/>
          <a:ext cx="571591" cy="5715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164164"/>
              <a:satOff val="-27170"/>
              <a:lumOff val="2621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09F0BB-B65C-41D6-96CF-F6E76FC86ED4}">
      <dsp:nvSpPr>
        <dsp:cNvPr id="0" name=""/>
        <dsp:cNvSpPr/>
      </dsp:nvSpPr>
      <dsp:spPr>
        <a:xfrm>
          <a:off x="349983" y="3657403"/>
          <a:ext cx="9191617" cy="457273"/>
        </a:xfrm>
        <a:prstGeom prst="rect">
          <a:avLst/>
        </a:prstGeom>
        <a:solidFill>
          <a:schemeClr val="accent2">
            <a:shade val="80000"/>
            <a:hueOff val="205204"/>
            <a:satOff val="-33963"/>
            <a:lumOff val="327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961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Motor/Tic disorders</a:t>
          </a:r>
          <a:endParaRPr lang="en-US" sz="2300" kern="1200"/>
        </a:p>
      </dsp:txBody>
      <dsp:txXfrm>
        <a:off x="349983" y="3657403"/>
        <a:ext cx="9191617" cy="457273"/>
      </dsp:txXfrm>
    </dsp:sp>
    <dsp:sp modelId="{C2664CC2-3644-4294-B2FD-F1341FCFF002}">
      <dsp:nvSpPr>
        <dsp:cNvPr id="0" name=""/>
        <dsp:cNvSpPr/>
      </dsp:nvSpPr>
      <dsp:spPr>
        <a:xfrm>
          <a:off x="64187" y="3600244"/>
          <a:ext cx="571591" cy="5715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205204"/>
              <a:satOff val="-33963"/>
              <a:lumOff val="327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1E7C35-306E-4C10-AC3E-9AE59AFD9CC7}">
      <dsp:nvSpPr>
        <dsp:cNvPr id="0" name=""/>
        <dsp:cNvSpPr/>
      </dsp:nvSpPr>
      <dsp:spPr>
        <a:xfrm rot="5400000">
          <a:off x="3318534" y="-901080"/>
          <a:ext cx="1694943" cy="3920947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/>
            <a:t>Social reciprocity </a:t>
          </a:r>
          <a:endParaRPr lang="en-US" sz="2300" kern="120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dirty="0"/>
            <a:t>Nonverbal communication</a:t>
          </a:r>
          <a:endParaRPr lang="en-US" sz="2300" kern="1200" dirty="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dirty="0"/>
            <a:t>Skills in relationships</a:t>
          </a:r>
          <a:endParaRPr lang="en-US" sz="2300" kern="1200" dirty="0"/>
        </a:p>
      </dsp:txBody>
      <dsp:txXfrm rot="-5400000">
        <a:off x="2205532" y="294662"/>
        <a:ext cx="3838207" cy="1529463"/>
      </dsp:txXfrm>
    </dsp:sp>
    <dsp:sp modelId="{355B5C12-E140-429F-94AD-5BC163059E0A}">
      <dsp:nvSpPr>
        <dsp:cNvPr id="0" name=""/>
        <dsp:cNvSpPr/>
      </dsp:nvSpPr>
      <dsp:spPr>
        <a:xfrm>
          <a:off x="0" y="53"/>
          <a:ext cx="2205532" cy="211867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Persistent deficits in social communication </a:t>
          </a:r>
          <a:endParaRPr lang="en-US" sz="2000" kern="1200"/>
        </a:p>
      </dsp:txBody>
      <dsp:txXfrm>
        <a:off x="103425" y="103478"/>
        <a:ext cx="1998682" cy="1911829"/>
      </dsp:txXfrm>
    </dsp:sp>
    <dsp:sp modelId="{F4F8A30D-E57F-437A-A79D-EF4723D76E01}">
      <dsp:nvSpPr>
        <dsp:cNvPr id="0" name=""/>
        <dsp:cNvSpPr/>
      </dsp:nvSpPr>
      <dsp:spPr>
        <a:xfrm rot="5400000">
          <a:off x="3318534" y="1323533"/>
          <a:ext cx="1694943" cy="3920947"/>
        </a:xfrm>
        <a:prstGeom prst="round2SameRect">
          <a:avLst/>
        </a:prstGeom>
        <a:solidFill>
          <a:schemeClr val="accent2">
            <a:tint val="40000"/>
            <a:alpha val="90000"/>
            <a:hueOff val="-8695070"/>
            <a:satOff val="-10141"/>
            <a:lumOff val="-1691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695070"/>
              <a:satOff val="-10141"/>
              <a:lumOff val="-169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/>
            <a:t>Behaviour </a:t>
          </a:r>
          <a:endParaRPr lang="en-US" sz="2300" kern="120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/>
            <a:t>Interests</a:t>
          </a:r>
          <a:endParaRPr lang="en-US" sz="2300" kern="120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/>
            <a:t>Activities</a:t>
          </a:r>
          <a:endParaRPr lang="en-US" sz="2300" kern="1200"/>
        </a:p>
      </dsp:txBody>
      <dsp:txXfrm rot="-5400000">
        <a:off x="2205532" y="2519275"/>
        <a:ext cx="3838207" cy="1529463"/>
      </dsp:txXfrm>
    </dsp:sp>
    <dsp:sp modelId="{113553C3-82BB-474D-B818-81CBF7E23AFA}">
      <dsp:nvSpPr>
        <dsp:cNvPr id="0" name=""/>
        <dsp:cNvSpPr/>
      </dsp:nvSpPr>
      <dsp:spPr>
        <a:xfrm>
          <a:off x="0" y="2224666"/>
          <a:ext cx="2205532" cy="2118679"/>
        </a:xfrm>
        <a:prstGeom prst="roundRect">
          <a:avLst/>
        </a:prstGeom>
        <a:solidFill>
          <a:schemeClr val="accent2">
            <a:hueOff val="-9067203"/>
            <a:satOff val="5236"/>
            <a:lumOff val="-96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Restricted, repetitive patterns of,</a:t>
          </a:r>
          <a:endParaRPr lang="en-US" sz="2000" kern="1200"/>
        </a:p>
      </dsp:txBody>
      <dsp:txXfrm>
        <a:off x="103425" y="2328091"/>
        <a:ext cx="1998682" cy="19118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246DA3-7AB5-4271-B850-41569DCADFD5}">
      <dsp:nvSpPr>
        <dsp:cNvPr id="0" name=""/>
        <dsp:cNvSpPr/>
      </dsp:nvSpPr>
      <dsp:spPr>
        <a:xfrm>
          <a:off x="3000" y="497726"/>
          <a:ext cx="2925365" cy="113547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/>
            <a:t>Outpatient services</a:t>
          </a:r>
          <a:endParaRPr lang="en-US" sz="3100" kern="1200" dirty="0"/>
        </a:p>
      </dsp:txBody>
      <dsp:txXfrm>
        <a:off x="3000" y="497726"/>
        <a:ext cx="2925365" cy="1135477"/>
      </dsp:txXfrm>
    </dsp:sp>
    <dsp:sp modelId="{284EB65B-3E74-4BED-AC16-9133A17E5D09}">
      <dsp:nvSpPr>
        <dsp:cNvPr id="0" name=""/>
        <dsp:cNvSpPr/>
      </dsp:nvSpPr>
      <dsp:spPr>
        <a:xfrm>
          <a:off x="3000" y="1633203"/>
          <a:ext cx="2925365" cy="221247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100" kern="1200"/>
            <a:t>Teaching hospitals, General hospitals</a:t>
          </a:r>
          <a:endParaRPr lang="en-US" sz="3100" kern="1200"/>
        </a:p>
      </dsp:txBody>
      <dsp:txXfrm>
        <a:off x="3000" y="1633203"/>
        <a:ext cx="2925365" cy="2212470"/>
      </dsp:txXfrm>
    </dsp:sp>
    <dsp:sp modelId="{BC29E8C6-98D6-4755-BA82-99B5155BE570}">
      <dsp:nvSpPr>
        <dsp:cNvPr id="0" name=""/>
        <dsp:cNvSpPr/>
      </dsp:nvSpPr>
      <dsp:spPr>
        <a:xfrm>
          <a:off x="3337917" y="497726"/>
          <a:ext cx="2925365" cy="1135477"/>
        </a:xfrm>
        <a:prstGeom prst="rect">
          <a:avLst/>
        </a:prstGeom>
        <a:solidFill>
          <a:schemeClr val="accent3">
            <a:hueOff val="-2790486"/>
            <a:satOff val="-15286"/>
            <a:lumOff val="4706"/>
            <a:alphaOff val="0"/>
          </a:schemeClr>
        </a:solidFill>
        <a:ln w="12700" cap="flat" cmpd="sng" algn="ctr">
          <a:solidFill>
            <a:schemeClr val="accent3">
              <a:hueOff val="-2790486"/>
              <a:satOff val="-15286"/>
              <a:lumOff val="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Inpatient services</a:t>
          </a:r>
          <a:endParaRPr lang="en-US" sz="3100" kern="1200"/>
        </a:p>
      </dsp:txBody>
      <dsp:txXfrm>
        <a:off x="3337917" y="497726"/>
        <a:ext cx="2925365" cy="1135477"/>
      </dsp:txXfrm>
    </dsp:sp>
    <dsp:sp modelId="{D17E372D-112C-405F-9D79-37EF47FFAF9F}">
      <dsp:nvSpPr>
        <dsp:cNvPr id="0" name=""/>
        <dsp:cNvSpPr/>
      </dsp:nvSpPr>
      <dsp:spPr>
        <a:xfrm>
          <a:off x="3337917" y="1633203"/>
          <a:ext cx="2925365" cy="2212470"/>
        </a:xfrm>
        <a:prstGeom prst="rect">
          <a:avLst/>
        </a:prstGeom>
        <a:solidFill>
          <a:schemeClr val="accent3">
            <a:tint val="40000"/>
            <a:alpha val="90000"/>
            <a:hueOff val="-2989586"/>
            <a:satOff val="-124"/>
            <a:lumOff val="435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2989586"/>
              <a:satOff val="-124"/>
              <a:lumOff val="4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100" kern="1200" dirty="0"/>
            <a:t>Lady Ridgeway Hospital</a:t>
          </a:r>
          <a:endParaRPr lang="en-US" sz="3100" kern="1200" dirty="0"/>
        </a:p>
      </dsp:txBody>
      <dsp:txXfrm>
        <a:off x="3337917" y="1633203"/>
        <a:ext cx="2925365" cy="2212470"/>
      </dsp:txXfrm>
    </dsp:sp>
    <dsp:sp modelId="{93D6A478-F990-4543-ABB9-7BF36349ECCE}">
      <dsp:nvSpPr>
        <dsp:cNvPr id="0" name=""/>
        <dsp:cNvSpPr/>
      </dsp:nvSpPr>
      <dsp:spPr>
        <a:xfrm>
          <a:off x="6672833" y="497726"/>
          <a:ext cx="2925365" cy="1135477"/>
        </a:xfrm>
        <a:prstGeom prst="rect">
          <a:avLst/>
        </a:prstGeom>
        <a:solidFill>
          <a:schemeClr val="accent3">
            <a:hueOff val="-5580972"/>
            <a:satOff val="-30571"/>
            <a:lumOff val="9412"/>
            <a:alphaOff val="0"/>
          </a:schemeClr>
        </a:solidFill>
        <a:ln w="12700" cap="flat" cmpd="sng" algn="ctr">
          <a:solidFill>
            <a:schemeClr val="accent3">
              <a:hueOff val="-5580972"/>
              <a:satOff val="-30571"/>
              <a:lumOff val="9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Number of specialists</a:t>
          </a:r>
          <a:endParaRPr lang="en-US" sz="3100" kern="1200"/>
        </a:p>
      </dsp:txBody>
      <dsp:txXfrm>
        <a:off x="6672833" y="497726"/>
        <a:ext cx="2925365" cy="1135477"/>
      </dsp:txXfrm>
    </dsp:sp>
    <dsp:sp modelId="{600FA87A-68F4-4180-A114-96F998F37FDB}">
      <dsp:nvSpPr>
        <dsp:cNvPr id="0" name=""/>
        <dsp:cNvSpPr/>
      </dsp:nvSpPr>
      <dsp:spPr>
        <a:xfrm>
          <a:off x="6672833" y="1633203"/>
          <a:ext cx="2925365" cy="2212470"/>
        </a:xfrm>
        <a:prstGeom prst="rect">
          <a:avLst/>
        </a:prstGeom>
        <a:solidFill>
          <a:schemeClr val="accent3">
            <a:tint val="40000"/>
            <a:alpha val="90000"/>
            <a:hueOff val="-5979172"/>
            <a:satOff val="-247"/>
            <a:lumOff val="87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5979172"/>
              <a:satOff val="-247"/>
              <a:lumOff val="87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100" kern="1200"/>
            <a:t>Limited</a:t>
          </a:r>
          <a:endParaRPr lang="en-US" sz="3100" kern="1200"/>
        </a:p>
      </dsp:txBody>
      <dsp:txXfrm>
        <a:off x="6672833" y="1633203"/>
        <a:ext cx="2925365" cy="22124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06590A-ABEA-47E5-AF16-B109D59B7893}">
      <dsp:nvSpPr>
        <dsp:cNvPr id="0" name=""/>
        <dsp:cNvSpPr/>
      </dsp:nvSpPr>
      <dsp:spPr>
        <a:xfrm>
          <a:off x="0" y="221456"/>
          <a:ext cx="3000374" cy="180022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kern="1200" dirty="0">
              <a:solidFill>
                <a:schemeClr val="bg1"/>
              </a:solidFill>
            </a:rPr>
            <a:t>Depressive disorder 15%</a:t>
          </a:r>
          <a:endParaRPr lang="en-US" sz="2800" b="1" kern="1200" dirty="0">
            <a:solidFill>
              <a:schemeClr val="bg1"/>
            </a:solidFill>
          </a:endParaRPr>
        </a:p>
      </dsp:txBody>
      <dsp:txXfrm>
        <a:off x="0" y="221456"/>
        <a:ext cx="3000374" cy="1800225"/>
      </dsp:txXfrm>
    </dsp:sp>
    <dsp:sp modelId="{86EF121C-A829-4BBC-A01B-1900B951B3D7}">
      <dsp:nvSpPr>
        <dsp:cNvPr id="0" name=""/>
        <dsp:cNvSpPr/>
      </dsp:nvSpPr>
      <dsp:spPr>
        <a:xfrm>
          <a:off x="3300412" y="221456"/>
          <a:ext cx="3000374" cy="1800225"/>
        </a:xfrm>
        <a:prstGeom prst="rect">
          <a:avLst/>
        </a:prstGeom>
        <a:solidFill>
          <a:schemeClr val="accent5">
            <a:hueOff val="-3504825"/>
            <a:satOff val="5153"/>
            <a:lumOff val="4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kern="1200" dirty="0">
              <a:solidFill>
                <a:schemeClr val="bg1"/>
              </a:solidFill>
            </a:rPr>
            <a:t>Anxiety disorders 15%</a:t>
          </a:r>
          <a:endParaRPr lang="en-US" sz="2800" b="1" kern="1200" dirty="0">
            <a:solidFill>
              <a:schemeClr val="bg1"/>
            </a:solidFill>
          </a:endParaRPr>
        </a:p>
      </dsp:txBody>
      <dsp:txXfrm>
        <a:off x="3300412" y="221456"/>
        <a:ext cx="3000374" cy="1800225"/>
      </dsp:txXfrm>
    </dsp:sp>
    <dsp:sp modelId="{4F9014CC-64A1-42D3-9DC2-03440E69B1A3}">
      <dsp:nvSpPr>
        <dsp:cNvPr id="0" name=""/>
        <dsp:cNvSpPr/>
      </dsp:nvSpPr>
      <dsp:spPr>
        <a:xfrm>
          <a:off x="6600824" y="221456"/>
          <a:ext cx="3000374" cy="1800225"/>
        </a:xfrm>
        <a:prstGeom prst="rect">
          <a:avLst/>
        </a:prstGeom>
        <a:solidFill>
          <a:schemeClr val="accent5">
            <a:hueOff val="-7009649"/>
            <a:satOff val="10306"/>
            <a:lumOff val="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bg1"/>
              </a:solidFill>
            </a:rPr>
            <a:t>Substance use disorders 20%</a:t>
          </a:r>
        </a:p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bg1"/>
              </a:solidFill>
            </a:rPr>
            <a:t>(Adolescents)</a:t>
          </a:r>
        </a:p>
      </dsp:txBody>
      <dsp:txXfrm>
        <a:off x="6600824" y="221456"/>
        <a:ext cx="3000374" cy="1800225"/>
      </dsp:txXfrm>
    </dsp:sp>
    <dsp:sp modelId="{FDCB20BE-5FA5-4B87-8F83-893A4E5555C5}">
      <dsp:nvSpPr>
        <dsp:cNvPr id="0" name=""/>
        <dsp:cNvSpPr/>
      </dsp:nvSpPr>
      <dsp:spPr>
        <a:xfrm>
          <a:off x="1650206" y="2321718"/>
          <a:ext cx="3000374" cy="1800225"/>
        </a:xfrm>
        <a:prstGeom prst="rect">
          <a:avLst/>
        </a:prstGeom>
        <a:solidFill>
          <a:schemeClr val="accent5">
            <a:hueOff val="-10514474"/>
            <a:satOff val="15460"/>
            <a:lumOff val="13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kern="1200" dirty="0">
              <a:solidFill>
                <a:schemeClr val="bg1"/>
              </a:solidFill>
            </a:rPr>
            <a:t>Attention deficit hyperactivity disorder 7%</a:t>
          </a:r>
          <a:endParaRPr lang="en-US" sz="2800" b="1" kern="1200" dirty="0">
            <a:solidFill>
              <a:schemeClr val="bg1"/>
            </a:solidFill>
          </a:endParaRPr>
        </a:p>
      </dsp:txBody>
      <dsp:txXfrm>
        <a:off x="1650206" y="2321718"/>
        <a:ext cx="3000374" cy="1800225"/>
      </dsp:txXfrm>
    </dsp:sp>
    <dsp:sp modelId="{71D1087C-6ED9-438D-9694-63C40412EB12}">
      <dsp:nvSpPr>
        <dsp:cNvPr id="0" name=""/>
        <dsp:cNvSpPr/>
      </dsp:nvSpPr>
      <dsp:spPr>
        <a:xfrm>
          <a:off x="4950618" y="2321718"/>
          <a:ext cx="3000374" cy="1800225"/>
        </a:xfrm>
        <a:prstGeom prst="rect">
          <a:avLst/>
        </a:prstGeom>
        <a:solidFill>
          <a:schemeClr val="accent5">
            <a:hueOff val="-14019298"/>
            <a:satOff val="20613"/>
            <a:lumOff val="17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bg1"/>
              </a:solidFill>
            </a:rPr>
            <a:t>Bipolar disorder 1%</a:t>
          </a:r>
        </a:p>
      </dsp:txBody>
      <dsp:txXfrm>
        <a:off x="4950618" y="2321718"/>
        <a:ext cx="3000374" cy="180022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B1419E-045D-40DA-95D3-E5ECF2FEA40A}">
      <dsp:nvSpPr>
        <dsp:cNvPr id="0" name=""/>
        <dsp:cNvSpPr/>
      </dsp:nvSpPr>
      <dsp:spPr>
        <a:xfrm>
          <a:off x="480059" y="618466"/>
          <a:ext cx="8641080" cy="785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b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1" kern="1200" dirty="0">
              <a:solidFill>
                <a:schemeClr val="tx2"/>
              </a:solidFill>
            </a:rPr>
            <a:t>Prevalence of mental health problems Children and Youth estimated at 20% (USA Surgeon General’s Report) </a:t>
          </a:r>
          <a:endParaRPr lang="en-US" sz="2100" b="1" kern="1200" dirty="0">
            <a:solidFill>
              <a:schemeClr val="tx2"/>
            </a:solidFill>
          </a:endParaRPr>
        </a:p>
      </dsp:txBody>
      <dsp:txXfrm>
        <a:off x="480059" y="618466"/>
        <a:ext cx="8641080" cy="785552"/>
      </dsp:txXfrm>
    </dsp:sp>
    <dsp:sp modelId="{1189E722-43B3-42ED-AF87-ECD3F3BA73CC}">
      <dsp:nvSpPr>
        <dsp:cNvPr id="0" name=""/>
        <dsp:cNvSpPr/>
      </dsp:nvSpPr>
      <dsp:spPr>
        <a:xfrm>
          <a:off x="480059" y="140401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50B74D-1416-41A0-B5D4-F3FC5F731BCE}">
      <dsp:nvSpPr>
        <dsp:cNvPr id="0" name=""/>
        <dsp:cNvSpPr/>
      </dsp:nvSpPr>
      <dsp:spPr>
        <a:xfrm>
          <a:off x="1699412" y="140401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C527DF-F048-401A-B472-DC9A140E3CB5}">
      <dsp:nvSpPr>
        <dsp:cNvPr id="0" name=""/>
        <dsp:cNvSpPr/>
      </dsp:nvSpPr>
      <dsp:spPr>
        <a:xfrm>
          <a:off x="2918764" y="140401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883187-1B11-4591-8125-CABC8DA0DDF4}">
      <dsp:nvSpPr>
        <dsp:cNvPr id="0" name=""/>
        <dsp:cNvSpPr/>
      </dsp:nvSpPr>
      <dsp:spPr>
        <a:xfrm>
          <a:off x="4138117" y="140401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D2ABFA-4781-4961-A939-AB25A8789421}">
      <dsp:nvSpPr>
        <dsp:cNvPr id="0" name=""/>
        <dsp:cNvSpPr/>
      </dsp:nvSpPr>
      <dsp:spPr>
        <a:xfrm>
          <a:off x="5357469" y="140401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B26ACA-6780-4F89-BB84-9CE75AE31627}">
      <dsp:nvSpPr>
        <dsp:cNvPr id="0" name=""/>
        <dsp:cNvSpPr/>
      </dsp:nvSpPr>
      <dsp:spPr>
        <a:xfrm>
          <a:off x="6576822" y="140401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632518-973C-4FE0-A8A6-2C4A788F5762}">
      <dsp:nvSpPr>
        <dsp:cNvPr id="0" name=""/>
        <dsp:cNvSpPr/>
      </dsp:nvSpPr>
      <dsp:spPr>
        <a:xfrm>
          <a:off x="7796174" y="140401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BA1FE9-5B49-4E76-ADA2-1957D2035AAB}">
      <dsp:nvSpPr>
        <dsp:cNvPr id="0" name=""/>
        <dsp:cNvSpPr/>
      </dsp:nvSpPr>
      <dsp:spPr>
        <a:xfrm>
          <a:off x="480059" y="1682911"/>
          <a:ext cx="8641080" cy="785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b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1" kern="1200" dirty="0">
              <a:solidFill>
                <a:schemeClr val="tx2"/>
              </a:solidFill>
            </a:rPr>
            <a:t>Half of all lifetime cases of mental illness are now recognized to begin by age 14 (Kessler et al, 2005)</a:t>
          </a:r>
          <a:endParaRPr lang="en-US" sz="2100" b="1" kern="1200" dirty="0">
            <a:solidFill>
              <a:schemeClr val="tx2"/>
            </a:solidFill>
          </a:endParaRPr>
        </a:p>
      </dsp:txBody>
      <dsp:txXfrm>
        <a:off x="480059" y="1682911"/>
        <a:ext cx="8641080" cy="785552"/>
      </dsp:txXfrm>
    </dsp:sp>
    <dsp:sp modelId="{514C84D6-56D2-4C1D-AF71-6E2AF591B339}">
      <dsp:nvSpPr>
        <dsp:cNvPr id="0" name=""/>
        <dsp:cNvSpPr/>
      </dsp:nvSpPr>
      <dsp:spPr>
        <a:xfrm>
          <a:off x="480059" y="2468464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5A8857-616A-4F1D-B55D-E879A95F3345}">
      <dsp:nvSpPr>
        <dsp:cNvPr id="0" name=""/>
        <dsp:cNvSpPr/>
      </dsp:nvSpPr>
      <dsp:spPr>
        <a:xfrm>
          <a:off x="1699412" y="2468464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6AB6BD-7B92-4CD3-B488-A8BDAD283949}">
      <dsp:nvSpPr>
        <dsp:cNvPr id="0" name=""/>
        <dsp:cNvSpPr/>
      </dsp:nvSpPr>
      <dsp:spPr>
        <a:xfrm>
          <a:off x="2918764" y="2468464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C11582-23C5-48C4-80D5-FF9440136C8F}">
      <dsp:nvSpPr>
        <dsp:cNvPr id="0" name=""/>
        <dsp:cNvSpPr/>
      </dsp:nvSpPr>
      <dsp:spPr>
        <a:xfrm>
          <a:off x="4138117" y="2468464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9814F6-006D-41AA-8396-22517AB7255C}">
      <dsp:nvSpPr>
        <dsp:cNvPr id="0" name=""/>
        <dsp:cNvSpPr/>
      </dsp:nvSpPr>
      <dsp:spPr>
        <a:xfrm>
          <a:off x="5357469" y="2468464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6C2D8D-98B0-4A73-9278-8AFA92504DE5}">
      <dsp:nvSpPr>
        <dsp:cNvPr id="0" name=""/>
        <dsp:cNvSpPr/>
      </dsp:nvSpPr>
      <dsp:spPr>
        <a:xfrm>
          <a:off x="6576822" y="2468464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F6D4D5-A239-47B8-B25A-BAEB52D3447F}">
      <dsp:nvSpPr>
        <dsp:cNvPr id="0" name=""/>
        <dsp:cNvSpPr/>
      </dsp:nvSpPr>
      <dsp:spPr>
        <a:xfrm>
          <a:off x="7796174" y="2468464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5F4D20-A124-40B5-B1E8-9F1C33098128}">
      <dsp:nvSpPr>
        <dsp:cNvPr id="0" name=""/>
        <dsp:cNvSpPr/>
      </dsp:nvSpPr>
      <dsp:spPr>
        <a:xfrm>
          <a:off x="480059" y="2747356"/>
          <a:ext cx="8641080" cy="785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b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1" kern="1200">
              <a:solidFill>
                <a:schemeClr val="tx2"/>
              </a:solidFill>
            </a:rPr>
            <a:t>The median number of years from the time a child first experiences psychiatric disturbance and receives treatment is 9 years </a:t>
          </a:r>
          <a:endParaRPr lang="en-US" sz="2100" b="1" kern="1200">
            <a:solidFill>
              <a:schemeClr val="tx2"/>
            </a:solidFill>
          </a:endParaRPr>
        </a:p>
      </dsp:txBody>
      <dsp:txXfrm>
        <a:off x="480059" y="2747356"/>
        <a:ext cx="8641080" cy="785552"/>
      </dsp:txXfrm>
    </dsp:sp>
    <dsp:sp modelId="{E272815C-EA57-4454-9FF5-65E9B5B7829A}">
      <dsp:nvSpPr>
        <dsp:cNvPr id="0" name=""/>
        <dsp:cNvSpPr/>
      </dsp:nvSpPr>
      <dsp:spPr>
        <a:xfrm>
          <a:off x="480059" y="353290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B516AC-8FB1-4ADE-ADCF-252C565482B7}">
      <dsp:nvSpPr>
        <dsp:cNvPr id="0" name=""/>
        <dsp:cNvSpPr/>
      </dsp:nvSpPr>
      <dsp:spPr>
        <a:xfrm>
          <a:off x="1699412" y="353290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687468-6417-4CFB-850A-69214B194719}">
      <dsp:nvSpPr>
        <dsp:cNvPr id="0" name=""/>
        <dsp:cNvSpPr/>
      </dsp:nvSpPr>
      <dsp:spPr>
        <a:xfrm>
          <a:off x="2918764" y="353290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351AF3-80C2-42C5-9FBA-ED8F8C91F9D3}">
      <dsp:nvSpPr>
        <dsp:cNvPr id="0" name=""/>
        <dsp:cNvSpPr/>
      </dsp:nvSpPr>
      <dsp:spPr>
        <a:xfrm>
          <a:off x="4138117" y="353290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FF8FB8-F2F3-4E58-80A3-BEA08EE2D205}">
      <dsp:nvSpPr>
        <dsp:cNvPr id="0" name=""/>
        <dsp:cNvSpPr/>
      </dsp:nvSpPr>
      <dsp:spPr>
        <a:xfrm>
          <a:off x="5357469" y="353290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C18135-E324-4EFC-AC89-2DFD6A14130B}">
      <dsp:nvSpPr>
        <dsp:cNvPr id="0" name=""/>
        <dsp:cNvSpPr/>
      </dsp:nvSpPr>
      <dsp:spPr>
        <a:xfrm>
          <a:off x="6576822" y="353290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0BFA05-CE1C-48AB-9EE4-AF96110E39B6}">
      <dsp:nvSpPr>
        <dsp:cNvPr id="0" name=""/>
        <dsp:cNvSpPr/>
      </dsp:nvSpPr>
      <dsp:spPr>
        <a:xfrm>
          <a:off x="7796174" y="3532909"/>
          <a:ext cx="1152144" cy="19202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D8B065-E8F6-4F14-9C60-2716F237AA17}">
      <dsp:nvSpPr>
        <dsp:cNvPr id="0" name=""/>
        <dsp:cNvSpPr/>
      </dsp:nvSpPr>
      <dsp:spPr>
        <a:xfrm>
          <a:off x="0" y="0"/>
          <a:ext cx="5571097" cy="78181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Piaget’s cognitive development stages</a:t>
          </a:r>
          <a:endParaRPr lang="en-US" sz="2000" kern="1200"/>
        </a:p>
      </dsp:txBody>
      <dsp:txXfrm>
        <a:off x="22898" y="22898"/>
        <a:ext cx="4635990" cy="736016"/>
      </dsp:txXfrm>
    </dsp:sp>
    <dsp:sp modelId="{30C22B5B-E0EB-4A7E-8FE3-B60E9E22FE74}">
      <dsp:nvSpPr>
        <dsp:cNvPr id="0" name=""/>
        <dsp:cNvSpPr/>
      </dsp:nvSpPr>
      <dsp:spPr>
        <a:xfrm>
          <a:off x="416023" y="890397"/>
          <a:ext cx="5571097" cy="781812"/>
        </a:xfrm>
        <a:prstGeom prst="roundRect">
          <a:avLst>
            <a:gd name="adj" fmla="val 10000"/>
          </a:avLst>
        </a:prstGeom>
        <a:solidFill>
          <a:schemeClr val="accent2">
            <a:hueOff val="-2266801"/>
            <a:satOff val="1309"/>
            <a:lumOff val="-24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Differentiates Self vs Non-self</a:t>
          </a:r>
          <a:endParaRPr lang="en-US" sz="2000" kern="1200" dirty="0"/>
        </a:p>
      </dsp:txBody>
      <dsp:txXfrm>
        <a:off x="438921" y="913295"/>
        <a:ext cx="4601100" cy="736016"/>
      </dsp:txXfrm>
    </dsp:sp>
    <dsp:sp modelId="{871B300E-9B93-4EAF-A90E-47C7AB79DD10}">
      <dsp:nvSpPr>
        <dsp:cNvPr id="0" name=""/>
        <dsp:cNvSpPr/>
      </dsp:nvSpPr>
      <dsp:spPr>
        <a:xfrm>
          <a:off x="832047" y="1780794"/>
          <a:ext cx="5571097" cy="781812"/>
        </a:xfrm>
        <a:prstGeom prst="roundRect">
          <a:avLst>
            <a:gd name="adj" fmla="val 10000"/>
          </a:avLst>
        </a:prstGeom>
        <a:solidFill>
          <a:schemeClr val="accent2">
            <a:hueOff val="-4533602"/>
            <a:satOff val="2618"/>
            <a:lumOff val="-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World revolves around me (egocentric)</a:t>
          </a:r>
          <a:endParaRPr lang="en-US" sz="2000" kern="1200"/>
        </a:p>
      </dsp:txBody>
      <dsp:txXfrm>
        <a:off x="854945" y="1803692"/>
        <a:ext cx="4601100" cy="736016"/>
      </dsp:txXfrm>
    </dsp:sp>
    <dsp:sp modelId="{A66F64C7-1E71-41E1-8488-CF0007A8F796}">
      <dsp:nvSpPr>
        <dsp:cNvPr id="0" name=""/>
        <dsp:cNvSpPr/>
      </dsp:nvSpPr>
      <dsp:spPr>
        <a:xfrm>
          <a:off x="1248070" y="2671191"/>
          <a:ext cx="5571097" cy="781812"/>
        </a:xfrm>
        <a:prstGeom prst="roundRect">
          <a:avLst>
            <a:gd name="adj" fmla="val 10000"/>
          </a:avLst>
        </a:prstGeom>
        <a:solidFill>
          <a:schemeClr val="accent2">
            <a:hueOff val="-6800403"/>
            <a:satOff val="3927"/>
            <a:lumOff val="-72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Logical thinking</a:t>
          </a:r>
          <a:endParaRPr lang="en-US" sz="2000" kern="1200"/>
        </a:p>
      </dsp:txBody>
      <dsp:txXfrm>
        <a:off x="1270968" y="2694089"/>
        <a:ext cx="4601100" cy="736016"/>
      </dsp:txXfrm>
    </dsp:sp>
    <dsp:sp modelId="{27F1657E-5936-414A-985C-935A18C94BBE}">
      <dsp:nvSpPr>
        <dsp:cNvPr id="0" name=""/>
        <dsp:cNvSpPr/>
      </dsp:nvSpPr>
      <dsp:spPr>
        <a:xfrm>
          <a:off x="1664094" y="3561588"/>
          <a:ext cx="5571097" cy="781812"/>
        </a:xfrm>
        <a:prstGeom prst="roundRect">
          <a:avLst>
            <a:gd name="adj" fmla="val 10000"/>
          </a:avLst>
        </a:prstGeom>
        <a:solidFill>
          <a:schemeClr val="accent2">
            <a:hueOff val="-9067203"/>
            <a:satOff val="5236"/>
            <a:lumOff val="-96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Abstract thinking </a:t>
          </a:r>
          <a:endParaRPr lang="en-US" sz="2000" kern="1200"/>
        </a:p>
      </dsp:txBody>
      <dsp:txXfrm>
        <a:off x="1686992" y="3584486"/>
        <a:ext cx="4601100" cy="736016"/>
      </dsp:txXfrm>
    </dsp:sp>
    <dsp:sp modelId="{73F06B7F-CAD5-4EBE-8DEC-4671A817668E}">
      <dsp:nvSpPr>
        <dsp:cNvPr id="0" name=""/>
        <dsp:cNvSpPr/>
      </dsp:nvSpPr>
      <dsp:spPr>
        <a:xfrm>
          <a:off x="5062920" y="571157"/>
          <a:ext cx="508177" cy="50817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200" kern="1200"/>
        </a:p>
      </dsp:txBody>
      <dsp:txXfrm>
        <a:off x="5177260" y="571157"/>
        <a:ext cx="279497" cy="382403"/>
      </dsp:txXfrm>
    </dsp:sp>
    <dsp:sp modelId="{85F915B5-9DDE-4331-9E0D-9FE22BF1A318}">
      <dsp:nvSpPr>
        <dsp:cNvPr id="0" name=""/>
        <dsp:cNvSpPr/>
      </dsp:nvSpPr>
      <dsp:spPr>
        <a:xfrm>
          <a:off x="5478943" y="1461554"/>
          <a:ext cx="508177" cy="50817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898357"/>
            <a:satOff val="-3380"/>
            <a:lumOff val="-564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898357"/>
              <a:satOff val="-3380"/>
              <a:lumOff val="-5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200" kern="1200"/>
        </a:p>
      </dsp:txBody>
      <dsp:txXfrm>
        <a:off x="5593283" y="1461554"/>
        <a:ext cx="279497" cy="382403"/>
      </dsp:txXfrm>
    </dsp:sp>
    <dsp:sp modelId="{1669AFFE-A322-4F75-987B-178CFB58309B}">
      <dsp:nvSpPr>
        <dsp:cNvPr id="0" name=""/>
        <dsp:cNvSpPr/>
      </dsp:nvSpPr>
      <dsp:spPr>
        <a:xfrm>
          <a:off x="5894967" y="2338920"/>
          <a:ext cx="508177" cy="50817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5796714"/>
            <a:satOff val="-6761"/>
            <a:lumOff val="-1127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796714"/>
              <a:satOff val="-6761"/>
              <a:lumOff val="-112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200" kern="1200"/>
        </a:p>
      </dsp:txBody>
      <dsp:txXfrm>
        <a:off x="6009307" y="2338920"/>
        <a:ext cx="279497" cy="382403"/>
      </dsp:txXfrm>
    </dsp:sp>
    <dsp:sp modelId="{3A25AB65-500D-47F7-957D-0B9C1DF67140}">
      <dsp:nvSpPr>
        <dsp:cNvPr id="0" name=""/>
        <dsp:cNvSpPr/>
      </dsp:nvSpPr>
      <dsp:spPr>
        <a:xfrm>
          <a:off x="6310990" y="3238004"/>
          <a:ext cx="508177" cy="50817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695070"/>
            <a:satOff val="-10141"/>
            <a:lumOff val="-1691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695070"/>
              <a:satOff val="-10141"/>
              <a:lumOff val="-169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200" kern="1200"/>
        </a:p>
      </dsp:txBody>
      <dsp:txXfrm>
        <a:off x="6425330" y="3238004"/>
        <a:ext cx="279497" cy="38240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3176A0-963A-4BFF-BCB1-864D20A561E9}">
      <dsp:nvSpPr>
        <dsp:cNvPr id="0" name=""/>
        <dsp:cNvSpPr/>
      </dsp:nvSpPr>
      <dsp:spPr>
        <a:xfrm>
          <a:off x="0" y="188188"/>
          <a:ext cx="9785349" cy="8634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/>
            <a:t>Early life	Middle Childhood 	Youth</a:t>
          </a:r>
          <a:endParaRPr lang="en-US" sz="3600" b="1" kern="1200" dirty="0"/>
        </a:p>
      </dsp:txBody>
      <dsp:txXfrm>
        <a:off x="42151" y="230339"/>
        <a:ext cx="9701047" cy="77915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07A5A3-4A91-467F-9C0E-6FCF9D38F560}">
      <dsp:nvSpPr>
        <dsp:cNvPr id="0" name=""/>
        <dsp:cNvSpPr/>
      </dsp:nvSpPr>
      <dsp:spPr>
        <a:xfrm>
          <a:off x="0" y="0"/>
          <a:ext cx="9785349" cy="103194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200" kern="1200" dirty="0"/>
            <a:t>Pruning!</a:t>
          </a:r>
          <a:endParaRPr lang="en-US" sz="4200" kern="1200" dirty="0"/>
        </a:p>
      </dsp:txBody>
      <dsp:txXfrm>
        <a:off x="50375" y="50375"/>
        <a:ext cx="9684599" cy="93119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E9E644-3332-409E-90A4-C051F39E245A}">
      <dsp:nvSpPr>
        <dsp:cNvPr id="0" name=""/>
        <dsp:cNvSpPr/>
      </dsp:nvSpPr>
      <dsp:spPr>
        <a:xfrm>
          <a:off x="0" y="4729"/>
          <a:ext cx="9785349" cy="103194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200" kern="1200" dirty="0"/>
            <a:t>Brain maturation </a:t>
          </a:r>
          <a:endParaRPr lang="en-US" sz="4200" kern="1200" dirty="0"/>
        </a:p>
      </dsp:txBody>
      <dsp:txXfrm>
        <a:off x="50375" y="55104"/>
        <a:ext cx="9684599" cy="93119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40A269-DACD-4B06-85BC-8772BB9E223A}">
      <dsp:nvSpPr>
        <dsp:cNvPr id="0" name=""/>
        <dsp:cNvSpPr/>
      </dsp:nvSpPr>
      <dsp:spPr>
        <a:xfrm>
          <a:off x="0" y="74272"/>
          <a:ext cx="9601200" cy="55165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>
              <a:solidFill>
                <a:schemeClr val="tx2"/>
              </a:solidFill>
            </a:rPr>
            <a:t>Clinical interview:</a:t>
          </a:r>
          <a:endParaRPr lang="en-US" sz="2300" b="1" kern="1200" dirty="0">
            <a:solidFill>
              <a:schemeClr val="tx2"/>
            </a:solidFill>
          </a:endParaRPr>
        </a:p>
      </dsp:txBody>
      <dsp:txXfrm>
        <a:off x="26930" y="101202"/>
        <a:ext cx="9547340" cy="497795"/>
      </dsp:txXfrm>
    </dsp:sp>
    <dsp:sp modelId="{19B4069B-714F-480F-AB8B-2045E890C67C}">
      <dsp:nvSpPr>
        <dsp:cNvPr id="0" name=""/>
        <dsp:cNvSpPr/>
      </dsp:nvSpPr>
      <dsp:spPr>
        <a:xfrm>
          <a:off x="0" y="625927"/>
          <a:ext cx="9601200" cy="12378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38" tIns="29210" rIns="163576" bIns="29210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b="1" kern="1200" dirty="0">
              <a:solidFill>
                <a:schemeClr val="tx2"/>
              </a:solidFill>
            </a:rPr>
            <a:t>History from the child/adolescent</a:t>
          </a:r>
          <a:endParaRPr lang="en-US" sz="1800" b="1" kern="1200" dirty="0">
            <a:solidFill>
              <a:schemeClr val="tx2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b="1" kern="1200">
              <a:solidFill>
                <a:schemeClr val="tx2"/>
              </a:solidFill>
            </a:rPr>
            <a:t>History from the parent/guardian</a:t>
          </a:r>
          <a:endParaRPr lang="en-US" sz="1800" b="1" kern="1200">
            <a:solidFill>
              <a:schemeClr val="tx2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b="1" kern="1200">
              <a:solidFill>
                <a:schemeClr val="tx2"/>
              </a:solidFill>
            </a:rPr>
            <a:t>Details about Birth, Development, Education, Risks</a:t>
          </a:r>
          <a:endParaRPr lang="en-US" sz="1800" b="1" kern="1200">
            <a:solidFill>
              <a:schemeClr val="tx2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b="1" kern="1200">
              <a:solidFill>
                <a:schemeClr val="tx2"/>
              </a:solidFill>
            </a:rPr>
            <a:t>Parent’s childhood &amp; Family background</a:t>
          </a:r>
          <a:endParaRPr lang="en-US" sz="1800" b="1" kern="1200">
            <a:solidFill>
              <a:schemeClr val="tx2"/>
            </a:solidFill>
          </a:endParaRPr>
        </a:p>
      </dsp:txBody>
      <dsp:txXfrm>
        <a:off x="0" y="625927"/>
        <a:ext cx="9601200" cy="1237860"/>
      </dsp:txXfrm>
    </dsp:sp>
    <dsp:sp modelId="{1B873C83-7C0D-4353-9994-B9823B83657C}">
      <dsp:nvSpPr>
        <dsp:cNvPr id="0" name=""/>
        <dsp:cNvSpPr/>
      </dsp:nvSpPr>
      <dsp:spPr>
        <a:xfrm>
          <a:off x="0" y="1863787"/>
          <a:ext cx="9601200" cy="55165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>
              <a:solidFill>
                <a:schemeClr val="tx2"/>
              </a:solidFill>
            </a:rPr>
            <a:t>Mental state examination</a:t>
          </a:r>
          <a:endParaRPr lang="en-US" sz="2300" b="1" kern="1200">
            <a:solidFill>
              <a:schemeClr val="tx2"/>
            </a:solidFill>
          </a:endParaRPr>
        </a:p>
      </dsp:txBody>
      <dsp:txXfrm>
        <a:off x="26930" y="1890717"/>
        <a:ext cx="9547340" cy="497795"/>
      </dsp:txXfrm>
    </dsp:sp>
    <dsp:sp modelId="{511CCBE7-5C48-4D76-854F-CB4D5120D4CA}">
      <dsp:nvSpPr>
        <dsp:cNvPr id="0" name=""/>
        <dsp:cNvSpPr/>
      </dsp:nvSpPr>
      <dsp:spPr>
        <a:xfrm>
          <a:off x="0" y="2481682"/>
          <a:ext cx="9601200" cy="55165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>
              <a:solidFill>
                <a:schemeClr val="tx2"/>
              </a:solidFill>
            </a:rPr>
            <a:t>Physical examination</a:t>
          </a:r>
          <a:endParaRPr lang="en-US" sz="2300" b="1" kern="1200">
            <a:solidFill>
              <a:schemeClr val="tx2"/>
            </a:solidFill>
          </a:endParaRPr>
        </a:p>
      </dsp:txBody>
      <dsp:txXfrm>
        <a:off x="26930" y="2508612"/>
        <a:ext cx="9547340" cy="497795"/>
      </dsp:txXfrm>
    </dsp:sp>
    <dsp:sp modelId="{335AFAE2-05C0-47BB-B14E-615CF5F0F4CD}">
      <dsp:nvSpPr>
        <dsp:cNvPr id="0" name=""/>
        <dsp:cNvSpPr/>
      </dsp:nvSpPr>
      <dsp:spPr>
        <a:xfrm>
          <a:off x="0" y="3099577"/>
          <a:ext cx="9601200" cy="55165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>
              <a:solidFill>
                <a:schemeClr val="tx2"/>
              </a:solidFill>
            </a:rPr>
            <a:t>Learning assessment/Teacher’s information</a:t>
          </a:r>
          <a:endParaRPr lang="en-US" sz="2300" b="1" kern="1200">
            <a:solidFill>
              <a:schemeClr val="tx2"/>
            </a:solidFill>
          </a:endParaRPr>
        </a:p>
      </dsp:txBody>
      <dsp:txXfrm>
        <a:off x="26930" y="3126507"/>
        <a:ext cx="9547340" cy="497795"/>
      </dsp:txXfrm>
    </dsp:sp>
    <dsp:sp modelId="{E51C0800-55FB-478D-901B-C6CA96AA3340}">
      <dsp:nvSpPr>
        <dsp:cNvPr id="0" name=""/>
        <dsp:cNvSpPr/>
      </dsp:nvSpPr>
      <dsp:spPr>
        <a:xfrm>
          <a:off x="0" y="3717472"/>
          <a:ext cx="9601200" cy="55165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>
              <a:solidFill>
                <a:schemeClr val="tx2"/>
              </a:solidFill>
            </a:rPr>
            <a:t>Intelligence assessment </a:t>
          </a:r>
          <a:endParaRPr lang="en-US" sz="2300" b="1" kern="1200">
            <a:solidFill>
              <a:schemeClr val="tx2"/>
            </a:solidFill>
          </a:endParaRPr>
        </a:p>
      </dsp:txBody>
      <dsp:txXfrm>
        <a:off x="26930" y="3744402"/>
        <a:ext cx="9547340" cy="4977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FDAE06-BC88-4DB3-8849-99FA36EB22A6}" type="datetimeFigureOut">
              <a:rPr lang="en-GB" smtClean="0"/>
              <a:pPr/>
              <a:t>06/08/2018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537F7E-9CC9-43D9-90BF-39C3BAB1199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8148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37F7E-9CC9-43D9-90BF-39C3BAB11996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614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37F7E-9CC9-43D9-90BF-39C3BAB11996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4766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37F7E-9CC9-43D9-90BF-39C3BAB11996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5315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 noChangeArrowheads="1"/>
          </p:cNvSpPr>
          <p:nvPr/>
        </p:nvSpPr>
        <p:spPr bwMode="white">
          <a:xfrm>
            <a:off x="8429022" y="0"/>
            <a:ext cx="3762978" cy="6858000"/>
          </a:xfrm>
          <a:custGeom>
            <a:avLst/>
            <a:gdLst>
              <a:gd name="connsiteX0" fmla="*/ 0 w 3762978"/>
              <a:gd name="connsiteY0" fmla="*/ 0 h 6858000"/>
              <a:gd name="connsiteX1" fmla="*/ 3762978 w 3762978"/>
              <a:gd name="connsiteY1" fmla="*/ 0 h 6858000"/>
              <a:gd name="connsiteX2" fmla="*/ 3762978 w 3762978"/>
              <a:gd name="connsiteY2" fmla="*/ 6858000 h 6858000"/>
              <a:gd name="connsiteX3" fmla="*/ 338667 w 3762978"/>
              <a:gd name="connsiteY3" fmla="*/ 6858000 h 6858000"/>
              <a:gd name="connsiteX4" fmla="*/ 1189567 w 3762978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978" h="6858000">
                <a:moveTo>
                  <a:pt x="0" y="0"/>
                </a:moveTo>
                <a:lnTo>
                  <a:pt x="3762978" y="0"/>
                </a:lnTo>
                <a:lnTo>
                  <a:pt x="3762978" y="6858000"/>
                </a:lnTo>
                <a:lnTo>
                  <a:pt x="338667" y="6858000"/>
                </a:lnTo>
                <a:lnTo>
                  <a:pt x="1189567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800"/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8145385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950653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1873584"/>
            <a:ext cx="640080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4572000"/>
            <a:ext cx="6400800" cy="16002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11449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24400" y="1828801"/>
            <a:ext cx="6172200" cy="4343400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31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95400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273" y="5333098"/>
            <a:ext cx="4420252" cy="839102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324599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295400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Rectangle 11"/>
          <p:cNvSpPr/>
          <p:nvPr/>
        </p:nvSpPr>
        <p:spPr>
          <a:xfrm>
            <a:off x="6324599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4"/>
          </p:nvPr>
        </p:nvSpPr>
        <p:spPr>
          <a:xfrm>
            <a:off x="6412954" y="5333098"/>
            <a:ext cx="4420252" cy="839102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95400" y="1828801"/>
            <a:ext cx="4572000" cy="3428999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6324600" y="1828801"/>
            <a:ext cx="4572000" cy="3428999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42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96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 rot="5400000">
            <a:off x="7562850" y="2228850"/>
            <a:ext cx="6858000" cy="2400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rot="5400000">
            <a:off x="6331230" y="3387909"/>
            <a:ext cx="6858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rot="5400000">
            <a:off x="6251613" y="3387909"/>
            <a:ext cx="6858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71318" y="685800"/>
            <a:ext cx="103327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685800"/>
            <a:ext cx="7976754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8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5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>
            <a:spLocks noChangeArrowheads="1"/>
          </p:cNvSpPr>
          <p:nvPr/>
        </p:nvSpPr>
        <p:spPr bwMode="white">
          <a:xfrm>
            <a:off x="6540503" y="0"/>
            <a:ext cx="5651496" cy="6858000"/>
          </a:xfrm>
          <a:custGeom>
            <a:avLst/>
            <a:gdLst/>
            <a:ahLst/>
            <a:cxnLst/>
            <a:rect l="l" t="t" r="r" b="b"/>
            <a:pathLst>
              <a:path w="4238622" h="6858000">
                <a:moveTo>
                  <a:pt x="0" y="0"/>
                </a:moveTo>
                <a:lnTo>
                  <a:pt x="4086222" y="0"/>
                </a:lnTo>
                <a:lnTo>
                  <a:pt x="4237035" y="0"/>
                </a:lnTo>
                <a:lnTo>
                  <a:pt x="4238622" y="0"/>
                </a:lnTo>
                <a:lnTo>
                  <a:pt x="4238622" y="6858000"/>
                </a:lnTo>
                <a:lnTo>
                  <a:pt x="4237035" y="6858000"/>
                </a:lnTo>
                <a:lnTo>
                  <a:pt x="4086222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6256868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6062136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1600200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2144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white">
          <a:xfrm>
            <a:off x="9622368" y="0"/>
            <a:ext cx="2569632" cy="6858000"/>
          </a:xfrm>
          <a:custGeom>
            <a:avLst/>
            <a:gdLst/>
            <a:ahLst/>
            <a:cxnLst/>
            <a:rect l="l" t="t" r="r" b="b"/>
            <a:pathLst>
              <a:path w="1927224" h="6858000">
                <a:moveTo>
                  <a:pt x="0" y="0"/>
                </a:moveTo>
                <a:lnTo>
                  <a:pt x="1927224" y="0"/>
                </a:lnTo>
                <a:lnTo>
                  <a:pt x="192722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9237132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8" y="2914650"/>
            <a:ext cx="8046720" cy="1557338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398" y="4589463"/>
            <a:ext cx="8046718" cy="1011237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291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8799"/>
            <a:ext cx="4572000" cy="4343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8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572000" cy="850392"/>
          </a:xfrm>
        </p:spPr>
        <p:txBody>
          <a:bodyPr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705100"/>
            <a:ext cx="4572000" cy="3467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28800"/>
            <a:ext cx="4572000" cy="847725"/>
          </a:xfrm>
        </p:spPr>
        <p:txBody>
          <a:bodyPr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705100"/>
            <a:ext cx="4572000" cy="3467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40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3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175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8209" y="1828800"/>
            <a:ext cx="6126480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62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gi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l="92000" t="87000" r="1000" b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371600"/>
            <a:ext cx="12192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1443006"/>
            <a:ext cx="12192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91449" y="6374999"/>
            <a:ext cx="148070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399" y="6374999"/>
            <a:ext cx="624320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MC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5000" y="6374999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52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0" orient="horz" pos="2160" userDrawn="1">
          <p15:clr>
            <a:srgbClr val="F26B43"/>
          </p15:clr>
        </p15:guide>
        <p15:guide id="2" pos="51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13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18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l="92000" t="87000" r="1000" b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1" y="2438400"/>
            <a:ext cx="9982200" cy="1557338"/>
          </a:xfrm>
        </p:spPr>
        <p:txBody>
          <a:bodyPr>
            <a:noAutofit/>
          </a:bodyPr>
          <a:lstStyle/>
          <a:p>
            <a:pPr algn="ctr"/>
            <a:r>
              <a:rPr lang="en-GB" sz="5400" b="1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Introduction to </a:t>
            </a:r>
            <a:br>
              <a:rPr lang="en-GB" sz="5400" b="1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GB" sz="5400" b="1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Child &amp; Adolescent Psychiatry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925103"/>
            <a:ext cx="838200" cy="838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2209800" y="4355846"/>
            <a:ext cx="8331201" cy="12909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Euphemia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Euphemia" pitchFamily="34" charset="0"/>
              <a:buNone/>
              <a:tabLst/>
              <a:defRPr/>
            </a:pPr>
            <a:endParaRPr kumimoji="0" lang="en-GB" sz="19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 MT" panose="020B0502020104020203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Euphemia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 MT" panose="020B0502020104020203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r>
              <a:rPr lang="en-GB" dirty="0" err="1"/>
              <a:t>Asiri</a:t>
            </a:r>
            <a:r>
              <a:rPr lang="en-GB" dirty="0"/>
              <a:t> Rodrigo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8" name="Picture 2" descr="http://www.scholastic.com/content/images/articles/c/JANPLISKdiagrams_2008.jpg"/>
          <p:cNvPicPr>
            <a:picLocks noChangeAspect="1" noChangeArrowheads="1"/>
          </p:cNvPicPr>
          <p:nvPr/>
        </p:nvPicPr>
        <p:blipFill>
          <a:blip r:embed="rId2" cstate="print"/>
          <a:srcRect t="35795"/>
          <a:stretch>
            <a:fillRect/>
          </a:stretch>
        </p:blipFill>
        <p:spPr bwMode="auto">
          <a:xfrm>
            <a:off x="1752600" y="1981200"/>
            <a:ext cx="8602216" cy="4038600"/>
          </a:xfrm>
          <a:prstGeom prst="rect">
            <a:avLst/>
          </a:prstGeom>
          <a:noFill/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68035536"/>
              </p:ext>
            </p:extLst>
          </p:nvPr>
        </p:nvGraphicFramePr>
        <p:xfrm>
          <a:off x="1593852" y="177803"/>
          <a:ext cx="9785349" cy="10413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Pre-frontal cortex 	</a:t>
            </a:r>
            <a:endParaRPr lang="en-GB" sz="24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/>
          <a:srcRect l="7363" r="38155"/>
          <a:stretch/>
        </p:blipFill>
        <p:spPr>
          <a:xfrm>
            <a:off x="3886200" y="1766649"/>
            <a:ext cx="3962400" cy="474551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 rot="5400000">
            <a:off x="8100060" y="3329940"/>
            <a:ext cx="1447800" cy="103632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0651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Limbic System (striatum)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/>
          <a:srcRect l="27969" t="2264" r="10014" b="2688"/>
          <a:stretch/>
        </p:blipFill>
        <p:spPr>
          <a:xfrm>
            <a:off x="3029258" y="1676400"/>
            <a:ext cx="6038542" cy="497291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338060" y="1676400"/>
            <a:ext cx="172974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ight Arrow 6"/>
          <p:cNvSpPr/>
          <p:nvPr/>
        </p:nvSpPr>
        <p:spPr>
          <a:xfrm rot="16200000">
            <a:off x="9105900" y="3390900"/>
            <a:ext cx="1264920" cy="883920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2873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Addictions! </a:t>
            </a:r>
            <a:endParaRPr lang="en-GB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endParaRPr lang="si-LK" sz="2800" b="1" dirty="0"/>
          </a:p>
          <a:p>
            <a:r>
              <a:rPr lang="en-GB" sz="2800" b="1" dirty="0"/>
              <a:t>Limbic system</a:t>
            </a:r>
            <a:endParaRPr lang="si-LK" sz="2800" b="1" dirty="0"/>
          </a:p>
          <a:p>
            <a:endParaRPr lang="si-LK" sz="2800" b="1" dirty="0"/>
          </a:p>
          <a:p>
            <a:endParaRPr lang="si-LK" sz="2800" b="1" dirty="0"/>
          </a:p>
          <a:p>
            <a:endParaRPr lang="si-LK" sz="2800" b="1" dirty="0"/>
          </a:p>
          <a:p>
            <a:endParaRPr lang="si-LK" sz="2800" b="1" dirty="0"/>
          </a:p>
          <a:p>
            <a:r>
              <a:rPr lang="en-GB" sz="2800" b="1" dirty="0"/>
              <a:t>Frontal cortex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3621239" y="2228088"/>
            <a:ext cx="978408" cy="48463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ight Arrow 8"/>
          <p:cNvSpPr/>
          <p:nvPr/>
        </p:nvSpPr>
        <p:spPr>
          <a:xfrm rot="5400000">
            <a:off x="3637280" y="4971288"/>
            <a:ext cx="978408" cy="484632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84312" y="1756510"/>
            <a:ext cx="4452175" cy="220770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95198" y="4142883"/>
            <a:ext cx="4441289" cy="249555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28204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Urges!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endParaRPr lang="si-LK" sz="2800" b="1" dirty="0"/>
          </a:p>
          <a:p>
            <a:r>
              <a:rPr lang="en-GB" sz="2800" b="1" dirty="0"/>
              <a:t>Limbic system</a:t>
            </a:r>
            <a:endParaRPr lang="si-LK" sz="2800" b="1" dirty="0"/>
          </a:p>
          <a:p>
            <a:endParaRPr lang="si-LK" sz="2800" b="1" dirty="0"/>
          </a:p>
          <a:p>
            <a:endParaRPr lang="si-LK" sz="2800" b="1" dirty="0"/>
          </a:p>
          <a:p>
            <a:endParaRPr lang="si-LK" sz="2800" b="1" dirty="0"/>
          </a:p>
          <a:p>
            <a:endParaRPr lang="si-LK" sz="2800" b="1" dirty="0"/>
          </a:p>
          <a:p>
            <a:r>
              <a:rPr lang="en-GB" sz="2800" b="1" dirty="0"/>
              <a:t>Frontal cortex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3594977" y="2545080"/>
            <a:ext cx="978408" cy="48463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ight Arrow 8"/>
          <p:cNvSpPr/>
          <p:nvPr/>
        </p:nvSpPr>
        <p:spPr>
          <a:xfrm rot="5400000">
            <a:off x="3580464" y="5352288"/>
            <a:ext cx="978408" cy="484632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19800" y="1828800"/>
            <a:ext cx="4648200" cy="46482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0546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199551905"/>
              </p:ext>
            </p:extLst>
          </p:nvPr>
        </p:nvGraphicFramePr>
        <p:xfrm>
          <a:off x="1593852" y="177803"/>
          <a:ext cx="9785349" cy="10413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057400" y="1767114"/>
            <a:ext cx="8186811" cy="46223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42424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Transition of Cognitive Control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800" y="2362200"/>
            <a:ext cx="10933044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32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Behaviour pattern related to cerebral maturation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/>
          <a:srcRect b="49606"/>
          <a:stretch/>
        </p:blipFill>
        <p:spPr>
          <a:xfrm>
            <a:off x="1295399" y="2057399"/>
            <a:ext cx="9601201" cy="40615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1447800" y="2209800"/>
            <a:ext cx="457200" cy="533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1905000" y="2209800"/>
            <a:ext cx="19812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378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Assessment 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Footer Placeholder 2"/>
          <p:cNvSpPr>
            <a:spLocks noGrp="1"/>
          </p:cNvSpPr>
          <p:nvPr>
            <p:ph type="ftr" sz="quarter" idx="4294967295"/>
          </p:nvPr>
        </p:nvSpPr>
        <p:spPr>
          <a:xfrm>
            <a:off x="0" y="6375400"/>
            <a:ext cx="6243638" cy="274638"/>
          </a:xfrm>
        </p:spPr>
        <p:txBody>
          <a:bodyPr/>
          <a:lstStyle/>
          <a:p>
            <a:r>
              <a:rPr lang="en-US"/>
              <a:t>MC</a:t>
            </a:r>
          </a:p>
        </p:txBody>
      </p:sp>
    </p:spTree>
    <p:extLst>
      <p:ext uri="{BB962C8B-B14F-4D97-AF65-F5344CB8AC3E}">
        <p14:creationId xmlns:p14="http://schemas.microsoft.com/office/powerpoint/2010/main" val="1738332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Assessment of clients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6343032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  <p:extLst>
      <p:ext uri="{BB962C8B-B14F-4D97-AF65-F5344CB8AC3E}">
        <p14:creationId xmlns:p14="http://schemas.microsoft.com/office/powerpoint/2010/main" val="2777368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A40A269-DACD-4B06-85BC-8772BB9E22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graphicEl>
                                              <a:dgm id="{DA40A269-DACD-4B06-85BC-8772BB9E22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graphicEl>
                                              <a:dgm id="{DA40A269-DACD-4B06-85BC-8772BB9E22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graphicEl>
                                              <a:dgm id="{DA40A269-DACD-4B06-85BC-8772BB9E22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B4069B-714F-480F-AB8B-2045E890C6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graphicEl>
                                              <a:dgm id="{19B4069B-714F-480F-AB8B-2045E890C6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graphicEl>
                                              <a:dgm id="{19B4069B-714F-480F-AB8B-2045E890C6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graphicEl>
                                              <a:dgm id="{19B4069B-714F-480F-AB8B-2045E890C6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B873C83-7C0D-4353-9994-B9823B8365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graphicEl>
                                              <a:dgm id="{1B873C83-7C0D-4353-9994-B9823B8365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graphicEl>
                                              <a:dgm id="{1B873C83-7C0D-4353-9994-B9823B8365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graphicEl>
                                              <a:dgm id="{1B873C83-7C0D-4353-9994-B9823B8365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11CCBE7-5C48-4D76-854F-CB4D5120D4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graphicEl>
                                              <a:dgm id="{511CCBE7-5C48-4D76-854F-CB4D5120D4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graphicEl>
                                              <a:dgm id="{511CCBE7-5C48-4D76-854F-CB4D5120D4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graphicEl>
                                              <a:dgm id="{511CCBE7-5C48-4D76-854F-CB4D5120D4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35AFAE2-05C0-47BB-B14E-615CF5F0F4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graphicEl>
                                              <a:dgm id="{335AFAE2-05C0-47BB-B14E-615CF5F0F4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graphicEl>
                                              <a:dgm id="{335AFAE2-05C0-47BB-B14E-615CF5F0F4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graphicEl>
                                              <a:dgm id="{335AFAE2-05C0-47BB-B14E-615CF5F0F4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1C0800-55FB-478D-901B-C6CA96AA33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">
                                            <p:graphicEl>
                                              <a:dgm id="{E51C0800-55FB-478D-901B-C6CA96AA33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>
                                            <p:graphicEl>
                                              <a:dgm id="{E51C0800-55FB-478D-901B-C6CA96AA33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graphicEl>
                                              <a:dgm id="{E51C0800-55FB-478D-901B-C6CA96AA33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Child &amp; Adolescent Psychiatry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8922768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  <p:extLst>
      <p:ext uri="{BB962C8B-B14F-4D97-AF65-F5344CB8AC3E}">
        <p14:creationId xmlns:p14="http://schemas.microsoft.com/office/powerpoint/2010/main" val="4147811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C4A0C60-BE32-442E-81DD-06927EF247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graphicEl>
                                              <a:dgm id="{6C4A0C60-BE32-442E-81DD-06927EF247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graphicEl>
                                              <a:dgm id="{6C4A0C60-BE32-442E-81DD-06927EF247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graphicEl>
                                              <a:dgm id="{6C4A0C60-BE32-442E-81DD-06927EF247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D7D5323-60F7-4CE8-A348-BFEBB6434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graphicEl>
                                              <a:dgm id="{7D7D5323-60F7-4CE8-A348-BFEBB64348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graphicEl>
                                              <a:dgm id="{7D7D5323-60F7-4CE8-A348-BFEBB6434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graphicEl>
                                              <a:dgm id="{7D7D5323-60F7-4CE8-A348-BFEBB6434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2EE49E7-FC74-8B40-9586-D136D40D1D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graphicEl>
                                              <a:dgm id="{C2EE49E7-FC74-8B40-9586-D136D40D1D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graphicEl>
                                              <a:dgm id="{C2EE49E7-FC74-8B40-9586-D136D40D1D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graphicEl>
                                              <a:dgm id="{C2EE49E7-FC74-8B40-9586-D136D40D1D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A3D5211-9E52-4BE9-964A-F34C66C478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graphicEl>
                                              <a:dgm id="{CA3D5211-9E52-4BE9-964A-F34C66C478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graphicEl>
                                              <a:dgm id="{CA3D5211-9E52-4BE9-964A-F34C66C478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graphicEl>
                                              <a:dgm id="{CA3D5211-9E52-4BE9-964A-F34C66C478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60E212-DCA8-4B41-875C-8DD97E4FFF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graphicEl>
                                              <a:dgm id="{3660E212-DCA8-4B41-875C-8DD97E4FFF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graphicEl>
                                              <a:dgm id="{3660E212-DCA8-4B41-875C-8DD97E4FFF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graphicEl>
                                              <a:dgm id="{3660E212-DCA8-4B41-875C-8DD97E4FFF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F2EAEC9-4A2B-DB44-893C-B369D08DFF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">
                                            <p:graphicEl>
                                              <a:dgm id="{5F2EAEC9-4A2B-DB44-893C-B369D08DFF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>
                                            <p:graphicEl>
                                              <a:dgm id="{5F2EAEC9-4A2B-DB44-893C-B369D08DFF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graphicEl>
                                              <a:dgm id="{5F2EAEC9-4A2B-DB44-893C-B369D08DFF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Diagnostic criteria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5398" y="1752599"/>
            <a:ext cx="4419602" cy="48967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29401" y="1742835"/>
            <a:ext cx="4275160" cy="490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64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Mental Disorders in Children &amp; Youth 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2083485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  <p:extLst>
      <p:ext uri="{BB962C8B-B14F-4D97-AF65-F5344CB8AC3E}">
        <p14:creationId xmlns:p14="http://schemas.microsoft.com/office/powerpoint/2010/main" val="992219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BA0A0D8-CE53-4549-A10A-D3784FCC99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9BA0A0D8-CE53-4549-A10A-D3784FCC99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FF44C20-6E22-4EA4-BC38-36AA184616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FFF44C20-6E22-4EA4-BC38-36AA184616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7E0FE02-0E77-4A31-90ED-E39EBB8D30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A7E0FE02-0E77-4A31-90ED-E39EBB8D30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53B376-C6BE-455D-A9BB-E3D703B97B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E553B376-C6BE-455D-A9BB-E3D703B97B1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AA29BBE-BC7A-4441-B932-589EE52B29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FAA29BBE-BC7A-4441-B932-589EE52B294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098F72-57A8-4649-9334-EE3D566CBC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">
                                            <p:graphicEl>
                                              <a:dgm id="{44098F72-57A8-4649-9334-EE3D566CBC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7093F2-5326-4702-B8FD-B8C05B60C0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E57093F2-5326-4702-B8FD-B8C05B60C0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BD47517-EE8F-4101-A7D3-9D8E637748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">
                                            <p:graphicEl>
                                              <a:dgm id="{BBD47517-EE8F-4101-A7D3-9D8E637748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C26470F-C6CB-4A58-89EC-F4F3B1E19F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9C26470F-C6CB-4A58-89EC-F4F3B1E19F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61706B7-D6AC-4A03-9A7D-0E305E044A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">
                                            <p:graphicEl>
                                              <a:dgm id="{661706B7-D6AC-4A03-9A7D-0E305E044A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C9340C5-7D13-4645-89F3-62A5786E17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AC9340C5-7D13-4645-89F3-62A5786E176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E2469E7-D8A5-4363-9D8E-525CF9F9A2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5">
                                            <p:graphicEl>
                                              <a:dgm id="{6E2469E7-D8A5-4363-9D8E-525CF9F9A21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0D4D514-724D-49CC-93E8-F2C7441AE0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10D4D514-724D-49CC-93E8-F2C7441AE06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3E57286-9F1E-4916-9CB6-B8C7028090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">
                                            <p:graphicEl>
                                              <a:dgm id="{53E57286-9F1E-4916-9CB6-B8C7028090A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Mental Disorders in Children &amp; Youth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2251974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  <p:extLst>
      <p:ext uri="{BB962C8B-B14F-4D97-AF65-F5344CB8AC3E}">
        <p14:creationId xmlns:p14="http://schemas.microsoft.com/office/powerpoint/2010/main" val="631147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457F143-49F4-4E58-A2D9-8422B4D7F1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6457F143-49F4-4E58-A2D9-8422B4D7F11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C843EBB-C14E-478A-865D-642EFFE521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7C843EBB-C14E-478A-865D-642EFFE521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734900-EA3D-4D7E-A5FA-25F1597442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E5734900-EA3D-4D7E-A5FA-25F1597442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911317C-3AD3-4272-A653-543A727877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D911317C-3AD3-4272-A653-543A727877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969757C-ED22-4A09-BE98-2D46572C0B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B969757C-ED22-4A09-BE98-2D46572C0B5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E9EA7B3-C233-4EBC-9F77-D67B80D50C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">
                                            <p:graphicEl>
                                              <a:dgm id="{7E9EA7B3-C233-4EBC-9F77-D67B80D50C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67A529C-975C-42D3-8181-18C0133D5A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467A529C-975C-42D3-8181-18C0133D5A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97D05C8-6E1B-4B6B-97EC-C4D3F1FE9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">
                                            <p:graphicEl>
                                              <a:dgm id="{297D05C8-6E1B-4B6B-97EC-C4D3F1FE96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9977FB7-4A39-47A4-80DA-E7A1EEFBDA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E9977FB7-4A39-47A4-80DA-E7A1EEFBDA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7DC1E55-1AAD-4F5C-9051-FC79A872F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">
                                            <p:graphicEl>
                                              <a:dgm id="{C7DC1E55-1AAD-4F5C-9051-FC79A872F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5EE977F-53F8-4CEA-ABA0-24249DDD9E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15EE977F-53F8-4CEA-ABA0-24249DDD9E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0DDD52F-22D1-4278-BDBE-B4F7E5BD76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5">
                                            <p:graphicEl>
                                              <a:dgm id="{30DDD52F-22D1-4278-BDBE-B4F7E5BD76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5D7EF1F-9776-4D29-A8E2-B7F9A897FF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5D7EF1F-9776-4D29-A8E2-B7F9A897FF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8956283-043D-4B09-A62B-0D92895A8C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">
                                            <p:graphicEl>
                                              <a:dgm id="{38956283-043D-4B09-A62B-0D92895A8C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Neurodevelopmental disorders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3254306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  <p:extLst>
      <p:ext uri="{BB962C8B-B14F-4D97-AF65-F5344CB8AC3E}">
        <p14:creationId xmlns:p14="http://schemas.microsoft.com/office/powerpoint/2010/main" val="140694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1320BB-7A0F-472E-8F52-10981150D4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graphicEl>
                                              <a:dgm id="{5A1320BB-7A0F-472E-8F52-10981150D4B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graphicEl>
                                              <a:dgm id="{5A1320BB-7A0F-472E-8F52-10981150D4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graphicEl>
                                              <a:dgm id="{5A1320BB-7A0F-472E-8F52-10981150D4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5009DC0-1A0B-4B7B-BD01-EFD587F7D2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graphicEl>
                                              <a:dgm id="{C5009DC0-1A0B-4B7B-BD01-EFD587F7D2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graphicEl>
                                              <a:dgm id="{C5009DC0-1A0B-4B7B-BD01-EFD587F7D2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graphicEl>
                                              <a:dgm id="{C5009DC0-1A0B-4B7B-BD01-EFD587F7D2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2E31980-D13D-4402-9D18-A224BA8B56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graphicEl>
                                              <a:dgm id="{22E31980-D13D-4402-9D18-A224BA8B56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graphicEl>
                                              <a:dgm id="{22E31980-D13D-4402-9D18-A224BA8B56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graphicEl>
                                              <a:dgm id="{22E31980-D13D-4402-9D18-A224BA8B56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D0D017-1644-4307-B703-B950C94527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graphicEl>
                                              <a:dgm id="{44D0D017-1644-4307-B703-B950C94527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graphicEl>
                                              <a:dgm id="{44D0D017-1644-4307-B703-B950C94527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graphicEl>
                                              <a:dgm id="{44D0D017-1644-4307-B703-B950C94527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40E63F8-DA07-49AF-80AC-EAFB592B6C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>
                                            <p:graphicEl>
                                              <a:dgm id="{740E63F8-DA07-49AF-80AC-EAFB592B6C5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graphicEl>
                                              <a:dgm id="{740E63F8-DA07-49AF-80AC-EAFB592B6C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>
                                            <p:graphicEl>
                                              <a:dgm id="{740E63F8-DA07-49AF-80AC-EAFB592B6C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8F44674-01D0-4CD5-BAB7-E8E588788C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>
                                            <p:graphicEl>
                                              <a:dgm id="{38F44674-01D0-4CD5-BAB7-E8E588788C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graphicEl>
                                              <a:dgm id="{38F44674-01D0-4CD5-BAB7-E8E588788C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graphicEl>
                                              <a:dgm id="{38F44674-01D0-4CD5-BAB7-E8E588788C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7FCC37B-BE5A-4F6E-88A3-523773B6CE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">
                                            <p:graphicEl>
                                              <a:dgm id="{67FCC37B-BE5A-4F6E-88A3-523773B6CE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>
                                            <p:graphicEl>
                                              <a:dgm id="{67FCC37B-BE5A-4F6E-88A3-523773B6CE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>
                                            <p:graphicEl>
                                              <a:dgm id="{67FCC37B-BE5A-4F6E-88A3-523773B6CE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04AD510-D318-4D4B-9DA6-227C75C91C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>
                                            <p:graphicEl>
                                              <a:dgm id="{B04AD510-D318-4D4B-9DA6-227C75C91C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>
                                            <p:graphicEl>
                                              <a:dgm id="{B04AD510-D318-4D4B-9DA6-227C75C91C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">
                                            <p:graphicEl>
                                              <a:dgm id="{B04AD510-D318-4D4B-9DA6-227C75C91C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A95E37F-811D-4B8E-8277-D16A3B28B1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">
                                            <p:graphicEl>
                                              <a:dgm id="{1A95E37F-811D-4B8E-8277-D16A3B28B1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">
                                            <p:graphicEl>
                                              <a:dgm id="{1A95E37F-811D-4B8E-8277-D16A3B28B1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">
                                            <p:graphicEl>
                                              <a:dgm id="{1A95E37F-811D-4B8E-8277-D16A3B28B1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756F2D0-AE3B-43C4-AFD7-2B6F25720D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">
                                            <p:graphicEl>
                                              <a:dgm id="{A756F2D0-AE3B-43C4-AFD7-2B6F25720D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">
                                            <p:graphicEl>
                                              <a:dgm id="{A756F2D0-AE3B-43C4-AFD7-2B6F25720D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">
                                            <p:graphicEl>
                                              <a:dgm id="{A756F2D0-AE3B-43C4-AFD7-2B6F25720D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E5A9140-64C6-4931-8155-BFAD3753FE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5">
                                            <p:graphicEl>
                                              <a:dgm id="{6E5A9140-64C6-4931-8155-BFAD3753FE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">
                                            <p:graphicEl>
                                              <a:dgm id="{6E5A9140-64C6-4931-8155-BFAD3753FE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">
                                            <p:graphicEl>
                                              <a:dgm id="{6E5A9140-64C6-4931-8155-BFAD3753FE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Neurodevelopmental disorders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4733816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  <p:extLst>
      <p:ext uri="{BB962C8B-B14F-4D97-AF65-F5344CB8AC3E}">
        <p14:creationId xmlns:p14="http://schemas.microsoft.com/office/powerpoint/2010/main" val="406322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93CB08-1A3F-4C02-A5D0-3A83FCBAE1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graphicEl>
                                              <a:dgm id="{0293CB08-1A3F-4C02-A5D0-3A83FCBAE1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graphicEl>
                                              <a:dgm id="{0293CB08-1A3F-4C02-A5D0-3A83FCBAE1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graphicEl>
                                              <a:dgm id="{0293CB08-1A3F-4C02-A5D0-3A83FCBAE1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2921C1F-0EC4-46F6-B5E5-6D2B624788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graphicEl>
                                              <a:dgm id="{82921C1F-0EC4-46F6-B5E5-6D2B6247888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graphicEl>
                                              <a:dgm id="{82921C1F-0EC4-46F6-B5E5-6D2B624788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graphicEl>
                                              <a:dgm id="{82921C1F-0EC4-46F6-B5E5-6D2B624788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7E592E4-CBBA-4346-B38C-8CCD761F61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graphicEl>
                                              <a:dgm id="{27E592E4-CBBA-4346-B38C-8CCD761F61E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graphicEl>
                                              <a:dgm id="{27E592E4-CBBA-4346-B38C-8CCD761F61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graphicEl>
                                              <a:dgm id="{27E592E4-CBBA-4346-B38C-8CCD761F61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41B3CDD-37AC-41D8-B467-37B718B5E1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graphicEl>
                                              <a:dgm id="{641B3CDD-37AC-41D8-B467-37B718B5E1B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>
                                            <p:graphicEl>
                                              <a:dgm id="{641B3CDD-37AC-41D8-B467-37B718B5E1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graphicEl>
                                              <a:dgm id="{641B3CDD-37AC-41D8-B467-37B718B5E1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BA42A3D-8F4E-468A-853F-01AD54CCCD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>
                                            <p:graphicEl>
                                              <a:dgm id="{6BA42A3D-8F4E-468A-853F-01AD54CCCD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graphicEl>
                                              <a:dgm id="{6BA42A3D-8F4E-468A-853F-01AD54CCCD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>
                                            <p:graphicEl>
                                              <a:dgm id="{6BA42A3D-8F4E-468A-853F-01AD54CCCD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2FAB137-CCF2-40A5-BEC4-30328994DF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>
                                            <p:graphicEl>
                                              <a:dgm id="{C2FAB137-CCF2-40A5-BEC4-30328994DF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graphicEl>
                                              <a:dgm id="{C2FAB137-CCF2-40A5-BEC4-30328994DF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graphicEl>
                                              <a:dgm id="{C2FAB137-CCF2-40A5-BEC4-30328994DF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DE7E68-E204-4EAF-AB25-43F9D72A3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">
                                            <p:graphicEl>
                                              <a:dgm id="{01DE7E68-E204-4EAF-AB25-43F9D72A34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>
                                            <p:graphicEl>
                                              <a:dgm id="{01DE7E68-E204-4EAF-AB25-43F9D72A3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>
                                            <p:graphicEl>
                                              <a:dgm id="{01DE7E68-E204-4EAF-AB25-43F9D72A3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47F03EF-FD7D-42AC-9DE1-F8F87D9449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graphicEl>
                                              <a:dgm id="{147F03EF-FD7D-42AC-9DE1-F8F87D9449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graphicEl>
                                              <a:dgm id="{147F03EF-FD7D-42AC-9DE1-F8F87D9449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graphicEl>
                                              <a:dgm id="{147F03EF-FD7D-42AC-9DE1-F8F87D9449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C6A645-0D50-4F85-AEDB-363D07753E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">
                                            <p:graphicEl>
                                              <a:dgm id="{1FC6A645-0D50-4F85-AEDB-363D07753E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graphicEl>
                                              <a:dgm id="{1FC6A645-0D50-4F85-AEDB-363D07753E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graphicEl>
                                              <a:dgm id="{1FC6A645-0D50-4F85-AEDB-363D07753E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8A485E1-B71F-4CAA-8BEF-970DD0FDC1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">
                                            <p:graphicEl>
                                              <a:dgm id="{18A485E1-B71F-4CAA-8BEF-970DD0FDC1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">
                                            <p:graphicEl>
                                              <a:dgm id="{18A485E1-B71F-4CAA-8BEF-970DD0FDC1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">
                                            <p:graphicEl>
                                              <a:dgm id="{18A485E1-B71F-4CAA-8BEF-970DD0FDC1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95C8B8E-31FE-4786-AD3D-8FA2F34D99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">
                                            <p:graphicEl>
                                              <a:dgm id="{895C8B8E-31FE-4786-AD3D-8FA2F34D99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">
                                            <p:graphicEl>
                                              <a:dgm id="{895C8B8E-31FE-4786-AD3D-8FA2F34D99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">
                                            <p:graphicEl>
                                              <a:dgm id="{895C8B8E-31FE-4786-AD3D-8FA2F34D99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2664CC2-3644-4294-B2FD-F1341FCFF0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">
                                            <p:graphicEl>
                                              <a:dgm id="{C2664CC2-3644-4294-B2FD-F1341FCFF0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">
                                            <p:graphicEl>
                                              <a:dgm id="{C2664CC2-3644-4294-B2FD-F1341FCFF0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">
                                            <p:graphicEl>
                                              <a:dgm id="{C2664CC2-3644-4294-B2FD-F1341FCFF0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C09F0BB-B65C-41D6-96CF-F6E76FC86E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">
                                            <p:graphicEl>
                                              <a:dgm id="{AC09F0BB-B65C-41D6-96CF-F6E76FC86E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">
                                            <p:graphicEl>
                                              <a:dgm id="{AC09F0BB-B65C-41D6-96CF-F6E76FC86E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">
                                            <p:graphicEl>
                                              <a:dgm id="{AC09F0BB-B65C-41D6-96CF-F6E76FC86E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Autism Spectrum Disorder (ASD)</a:t>
            </a: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9799074"/>
              </p:ext>
            </p:extLst>
          </p:nvPr>
        </p:nvGraphicFramePr>
        <p:xfrm>
          <a:off x="4728209" y="1828800"/>
          <a:ext cx="612648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7" cstate="print"/>
          <a:srcRect l="23798" r="6397"/>
          <a:stretch/>
        </p:blipFill>
        <p:spPr>
          <a:xfrm>
            <a:off x="381000" y="2209800"/>
            <a:ext cx="4001823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2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Child &amp; Youth Mental Health Services </a:t>
            </a:r>
            <a:br>
              <a:rPr lang="en-GB" dirty="0"/>
            </a:br>
            <a:r>
              <a:rPr lang="en-GB" dirty="0"/>
              <a:t>in Sri Lanka</a:t>
            </a:r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7552051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  <p:extLst>
      <p:ext uri="{BB962C8B-B14F-4D97-AF65-F5344CB8AC3E}">
        <p14:creationId xmlns:p14="http://schemas.microsoft.com/office/powerpoint/2010/main" val="361030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23246DA3-7AB5-4271-B850-41569DCADF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graphicEl>
                                              <a:dgm id="{23246DA3-7AB5-4271-B850-41569DCADF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graphicEl>
                                              <a:dgm id="{23246DA3-7AB5-4271-B850-41569DCADF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graphicEl>
                                              <a:dgm id="{23246DA3-7AB5-4271-B850-41569DCADF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284EB65B-3E74-4BED-AC16-9133A17E5D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>
                                            <p:graphicEl>
                                              <a:dgm id="{284EB65B-3E74-4BED-AC16-9133A17E5D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>
                                            <p:graphicEl>
                                              <a:dgm id="{284EB65B-3E74-4BED-AC16-9133A17E5D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>
                                            <p:graphicEl>
                                              <a:dgm id="{284EB65B-3E74-4BED-AC16-9133A17E5D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BC29E8C6-98D6-4755-BA82-99B5155BE5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>
                                            <p:graphicEl>
                                              <a:dgm id="{BC29E8C6-98D6-4755-BA82-99B5155BE5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>
                                            <p:graphicEl>
                                              <a:dgm id="{BC29E8C6-98D6-4755-BA82-99B5155BE5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>
                                            <p:graphicEl>
                                              <a:dgm id="{BC29E8C6-98D6-4755-BA82-99B5155BE5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D17E372D-112C-405F-9D79-37EF47FFAF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>
                                            <p:graphicEl>
                                              <a:dgm id="{D17E372D-112C-405F-9D79-37EF47FFAF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>
                                            <p:graphicEl>
                                              <a:dgm id="{D17E372D-112C-405F-9D79-37EF47FFAF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>
                                            <p:graphicEl>
                                              <a:dgm id="{D17E372D-112C-405F-9D79-37EF47FFAF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93D6A478-F990-4543-ABB9-7BF36349EC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>
                                            <p:graphicEl>
                                              <a:dgm id="{93D6A478-F990-4543-ABB9-7BF36349EC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>
                                            <p:graphicEl>
                                              <a:dgm id="{93D6A478-F990-4543-ABB9-7BF36349EC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>
                                            <p:graphicEl>
                                              <a:dgm id="{93D6A478-F990-4543-ABB9-7BF36349EC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600FA87A-68F4-4180-A114-96F998F37F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>
                                            <p:graphicEl>
                                              <a:dgm id="{600FA87A-68F4-4180-A114-96F998F37F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>
                                            <p:graphicEl>
                                              <a:dgm id="{600FA87A-68F4-4180-A114-96F998F37F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>
                                            <p:graphicEl>
                                              <a:dgm id="{600FA87A-68F4-4180-A114-96F998F37F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Prevalence of common mental disorders in </a:t>
            </a:r>
            <a:br>
              <a:rPr lang="en-GB" dirty="0"/>
            </a:br>
            <a:r>
              <a:rPr lang="en-GB" dirty="0"/>
              <a:t>Children &amp; Youth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3895294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  <p:extLst>
      <p:ext uri="{BB962C8B-B14F-4D97-AF65-F5344CB8AC3E}">
        <p14:creationId xmlns:p14="http://schemas.microsoft.com/office/powerpoint/2010/main" val="351569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06590A-ABEA-47E5-AF16-B109D59B7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6EF121C-A829-4BBC-A01B-1900B951B3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F9014CC-64A1-42D3-9DC2-03440E69B1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DCB20BE-5FA5-4B87-8F83-893A4E5555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1D1087C-6ED9-438D-9694-63C40412EB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Burden of CYMH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3991719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  <p:extLst>
      <p:ext uri="{BB962C8B-B14F-4D97-AF65-F5344CB8AC3E}">
        <p14:creationId xmlns:p14="http://schemas.microsoft.com/office/powerpoint/2010/main" val="132408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0C527DF-F048-401A-B472-DC9A140E3C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graphicEl>
                                              <a:dgm id="{E0C527DF-F048-401A-B472-DC9A140E3C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graphicEl>
                                              <a:dgm id="{E0C527DF-F048-401A-B472-DC9A140E3C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E50B74D-1416-41A0-B5D4-F3FC5F731B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graphicEl>
                                              <a:dgm id="{4E50B74D-1416-41A0-B5D4-F3FC5F731B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graphicEl>
                                              <a:dgm id="{4E50B74D-1416-41A0-B5D4-F3FC5F731B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A632518-973C-4FE0-A8A6-2C4A788F57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graphicEl>
                                              <a:dgm id="{DA632518-973C-4FE0-A8A6-2C4A788F57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graphicEl>
                                              <a:dgm id="{DA632518-973C-4FE0-A8A6-2C4A788F57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7883187-1B11-4591-8125-CABC8DA0DD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graphicEl>
                                              <a:dgm id="{C7883187-1B11-4591-8125-CABC8DA0DD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graphicEl>
                                              <a:dgm id="{C7883187-1B11-4591-8125-CABC8DA0DD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189E722-43B3-42ED-AF87-ECD3F3BA73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graphicEl>
                                              <a:dgm id="{1189E722-43B3-42ED-AF87-ECD3F3BA73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graphicEl>
                                              <a:dgm id="{1189E722-43B3-42ED-AF87-ECD3F3BA73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AB26ACA-6780-4F89-BB84-9CE75AE316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>
                                            <p:graphicEl>
                                              <a:dgm id="{9AB26ACA-6780-4F89-BB84-9CE75AE316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graphicEl>
                                              <a:dgm id="{9AB26ACA-6780-4F89-BB84-9CE75AE316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AD2ABFA-4781-4961-A939-AB25A87894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graphicEl>
                                              <a:dgm id="{BAD2ABFA-4781-4961-A939-AB25A87894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graphicEl>
                                              <a:dgm id="{BAD2ABFA-4781-4961-A939-AB25A87894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0B1419E-045D-40DA-95D3-E5ECF2FEA4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graphicEl>
                                              <a:dgm id="{E0B1419E-045D-40DA-95D3-E5ECF2FEA4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graphicEl>
                                              <a:dgm id="{E0B1419E-045D-40DA-95D3-E5ECF2FEA4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B9814F6-006D-41AA-8396-22517AB725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>
                                            <p:graphicEl>
                                              <a:dgm id="{6B9814F6-006D-41AA-8396-22517AB725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>
                                            <p:graphicEl>
                                              <a:dgm id="{6B9814F6-006D-41AA-8396-22517AB725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36AB6BD-7B92-4CD3-B488-A8BDAD2839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>
                                            <p:graphicEl>
                                              <a:dgm id="{136AB6BD-7B92-4CD3-B488-A8BDAD2839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>
                                            <p:graphicEl>
                                              <a:dgm id="{136AB6BD-7B92-4CD3-B488-A8BDAD2839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95A8857-616A-4F1D-B55D-E879A95F33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>
                                            <p:graphicEl>
                                              <a:dgm id="{295A8857-616A-4F1D-B55D-E879A95F33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">
                                            <p:graphicEl>
                                              <a:dgm id="{295A8857-616A-4F1D-B55D-E879A95F33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8F6D4D5-A239-47B8-B25A-BAEB52D344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">
                                            <p:graphicEl>
                                              <a:dgm id="{98F6D4D5-A239-47B8-B25A-BAEB52D344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">
                                            <p:graphicEl>
                                              <a:dgm id="{98F6D4D5-A239-47B8-B25A-BAEB52D344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46C2D8D-98B0-4A73-9278-8AFA92504D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">
                                            <p:graphicEl>
                                              <a:dgm id="{C46C2D8D-98B0-4A73-9278-8AFA92504D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">
                                            <p:graphicEl>
                                              <a:dgm id="{C46C2D8D-98B0-4A73-9278-8AFA92504D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14C84D6-56D2-4C1D-AF71-6E2AF591B3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">
                                            <p:graphicEl>
                                              <a:dgm id="{514C84D6-56D2-4C1D-AF71-6E2AF591B3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>
                                            <p:graphicEl>
                                              <a:dgm id="{514C84D6-56D2-4C1D-AF71-6E2AF591B3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1C11582-23C5-48C4-80D5-FF9440136C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">
                                            <p:graphicEl>
                                              <a:dgm id="{11C11582-23C5-48C4-80D5-FF9440136C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">
                                            <p:graphicEl>
                                              <a:dgm id="{11C11582-23C5-48C4-80D5-FF9440136C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ABA1FE9-5B49-4E76-ADA2-1957D2035A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">
                                            <p:graphicEl>
                                              <a:dgm id="{BABA1FE9-5B49-4E76-ADA2-1957D2035A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">
                                            <p:graphicEl>
                                              <a:dgm id="{BABA1FE9-5B49-4E76-ADA2-1957D2035A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3B516AC-8FB1-4ADE-ADCF-252C565482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">
                                            <p:graphicEl>
                                              <a:dgm id="{F3B516AC-8FB1-4ADE-ADCF-252C565482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">
                                            <p:graphicEl>
                                              <a:dgm id="{F3B516AC-8FB1-4ADE-ADCF-252C565482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B351AF3-80C2-42C5-9FBA-ED8F8C91F9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">
                                            <p:graphicEl>
                                              <a:dgm id="{DB351AF3-80C2-42C5-9FBA-ED8F8C91F9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">
                                            <p:graphicEl>
                                              <a:dgm id="{DB351AF3-80C2-42C5-9FBA-ED8F8C91F9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272815C-EA57-4454-9FF5-65E9B5B782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">
                                            <p:graphicEl>
                                              <a:dgm id="{E272815C-EA57-4454-9FF5-65E9B5B782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">
                                            <p:graphicEl>
                                              <a:dgm id="{E272815C-EA57-4454-9FF5-65E9B5B782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8C18135-E324-4EFC-AC89-2DFD6A1413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">
                                            <p:graphicEl>
                                              <a:dgm id="{28C18135-E324-4EFC-AC89-2DFD6A1413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">
                                            <p:graphicEl>
                                              <a:dgm id="{28C18135-E324-4EFC-AC89-2DFD6A1413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0687468-6417-4CFB-850A-69214B1947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">
                                            <p:graphicEl>
                                              <a:dgm id="{30687468-6417-4CFB-850A-69214B1947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">
                                            <p:graphicEl>
                                              <a:dgm id="{30687468-6417-4CFB-850A-69214B1947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9FF8FB8-F2F3-4E58-80A3-BEA08EE2D2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">
                                            <p:graphicEl>
                                              <a:dgm id="{B9FF8FB8-F2F3-4E58-80A3-BEA08EE2D2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">
                                            <p:graphicEl>
                                              <a:dgm id="{B9FF8FB8-F2F3-4E58-80A3-BEA08EE2D2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50BFA05-CE1C-48AB-9EE4-AF96110E39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6">
                                            <p:graphicEl>
                                              <a:dgm id="{F50BFA05-CE1C-48AB-9EE4-AF96110E39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6">
                                            <p:graphicEl>
                                              <a:dgm id="{F50BFA05-CE1C-48AB-9EE4-AF96110E39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55F4D20-A124-40B5-B1E8-9F1C330981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6">
                                            <p:graphicEl>
                                              <a:dgm id="{D55F4D20-A124-40B5-B1E8-9F1C330981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6">
                                            <p:graphicEl>
                                              <a:dgm id="{D55F4D20-A124-40B5-B1E8-9F1C330981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/>
          <a:srcRect t="5382"/>
          <a:stretch/>
        </p:blipFill>
        <p:spPr>
          <a:xfrm>
            <a:off x="587991" y="1934385"/>
            <a:ext cx="3703320" cy="424691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400" dirty="0"/>
              <a:t>Brain: Cognitive development </a:t>
            </a:r>
            <a:endParaRPr lang="en-GB" sz="36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1452028"/>
              </p:ext>
            </p:extLst>
          </p:nvPr>
        </p:nvGraphicFramePr>
        <p:xfrm>
          <a:off x="4728208" y="1828800"/>
          <a:ext cx="7235192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  <p:extLst>
      <p:ext uri="{BB962C8B-B14F-4D97-AF65-F5344CB8AC3E}">
        <p14:creationId xmlns:p14="http://schemas.microsoft.com/office/powerpoint/2010/main" val="839377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ED8B065-E8F6-4F14-9C60-2716F237AA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graphicEl>
                                              <a:dgm id="{7ED8B065-E8F6-4F14-9C60-2716F237AA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graphicEl>
                                              <a:dgm id="{7ED8B065-E8F6-4F14-9C60-2716F237AA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graphicEl>
                                              <a:dgm id="{7ED8B065-E8F6-4F14-9C60-2716F237AA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3F06B7F-CAD5-4EBE-8DEC-4671A81766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graphicEl>
                                              <a:dgm id="{73F06B7F-CAD5-4EBE-8DEC-4671A81766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graphicEl>
                                              <a:dgm id="{73F06B7F-CAD5-4EBE-8DEC-4671A81766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graphicEl>
                                              <a:dgm id="{73F06B7F-CAD5-4EBE-8DEC-4671A81766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0C22B5B-E0EB-4A7E-8FE3-B60E9E22FE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graphicEl>
                                              <a:dgm id="{30C22B5B-E0EB-4A7E-8FE3-B60E9E22FE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graphicEl>
                                              <a:dgm id="{30C22B5B-E0EB-4A7E-8FE3-B60E9E22FE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graphicEl>
                                              <a:dgm id="{30C22B5B-E0EB-4A7E-8FE3-B60E9E22FE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5F915B5-9DDE-4331-9E0D-9FE22BF1A3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>
                                            <p:graphicEl>
                                              <a:dgm id="{85F915B5-9DDE-4331-9E0D-9FE22BF1A31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graphicEl>
                                              <a:dgm id="{85F915B5-9DDE-4331-9E0D-9FE22BF1A3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graphicEl>
                                              <a:dgm id="{85F915B5-9DDE-4331-9E0D-9FE22BF1A3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71B300E-9B93-4EAF-A90E-47C7AB79DD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>
                                            <p:graphicEl>
                                              <a:dgm id="{871B300E-9B93-4EAF-A90E-47C7AB79DD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graphicEl>
                                              <a:dgm id="{871B300E-9B93-4EAF-A90E-47C7AB79DD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graphicEl>
                                              <a:dgm id="{871B300E-9B93-4EAF-A90E-47C7AB79DD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669AFFE-A322-4F75-987B-178CFB5830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>
                                            <p:graphicEl>
                                              <a:dgm id="{1669AFFE-A322-4F75-987B-178CFB5830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graphicEl>
                                              <a:dgm id="{1669AFFE-A322-4F75-987B-178CFB5830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>
                                            <p:graphicEl>
                                              <a:dgm id="{1669AFFE-A322-4F75-987B-178CFB5830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66F64C7-1E71-41E1-8488-CF0007A8F7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>
                                            <p:graphicEl>
                                              <a:dgm id="{A66F64C7-1E71-41E1-8488-CF0007A8F7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graphicEl>
                                              <a:dgm id="{A66F64C7-1E71-41E1-8488-CF0007A8F7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>
                                            <p:graphicEl>
                                              <a:dgm id="{A66F64C7-1E71-41E1-8488-CF0007A8F7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A25AB65-500D-47F7-957D-0B9C1DF671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">
                                            <p:graphicEl>
                                              <a:dgm id="{3A25AB65-500D-47F7-957D-0B9C1DF671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graphicEl>
                                              <a:dgm id="{3A25AB65-500D-47F7-957D-0B9C1DF671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>
                                            <p:graphicEl>
                                              <a:dgm id="{3A25AB65-500D-47F7-957D-0B9C1DF671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7F1657E-5936-414A-985C-935A18C94B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>
                                            <p:graphicEl>
                                              <a:dgm id="{27F1657E-5936-414A-985C-935A18C94B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>
                                            <p:graphicEl>
                                              <a:dgm id="{27F1657E-5936-414A-985C-935A18C94B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>
                                            <p:graphicEl>
                                              <a:dgm id="{27F1657E-5936-414A-985C-935A18C94B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One billion neurons 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75400"/>
            <a:ext cx="6243638" cy="274638"/>
          </a:xfrm>
        </p:spPr>
        <p:txBody>
          <a:bodyPr/>
          <a:lstStyle/>
          <a:p>
            <a:r>
              <a:rPr lang="en-US"/>
              <a:t>MC</a:t>
            </a:r>
          </a:p>
        </p:txBody>
      </p:sp>
      <p:pic>
        <p:nvPicPr>
          <p:cNvPr id="1028" name="Picture 4" descr="http://www.naturalimmunity.com.au/thumbnaillarge/Braininflammati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39971" y="-2208"/>
            <a:ext cx="6248400" cy="6871094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95398" y="2914650"/>
            <a:ext cx="6096002" cy="1557338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Complex single transduction using multiple neurotransmitters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75400"/>
            <a:ext cx="6243638" cy="274638"/>
          </a:xfrm>
        </p:spPr>
        <p:txBody>
          <a:bodyPr/>
          <a:lstStyle/>
          <a:p>
            <a:r>
              <a:rPr lang="en-US"/>
              <a:t>MC</a:t>
            </a:r>
          </a:p>
        </p:txBody>
      </p:sp>
      <p:pic>
        <p:nvPicPr>
          <p:cNvPr id="1026" name="Picture 2" descr="http://natashatracy.com/blog/wp-content/uploads/2011/04/depression_evidence_brai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45260" y="0"/>
            <a:ext cx="4546740" cy="6858001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2" descr="http://4.bp.blogspot.com/-5cMXnTC7qIE/T6LA62p0XaI/AAAAAAAAAKE/Lo1Uc5tLi5U/s400/SynapticDensity.gif"/>
          <p:cNvPicPr>
            <a:picLocks noChangeAspect="1" noChangeArrowheads="1"/>
          </p:cNvPicPr>
          <p:nvPr/>
        </p:nvPicPr>
        <p:blipFill rotWithShape="1">
          <a:blip r:embed="rId2" cstate="print">
            <a:lum bright="-13000" contrast="20000"/>
          </a:blip>
          <a:srcRect b="10777"/>
          <a:stretch/>
        </p:blipFill>
        <p:spPr bwMode="auto">
          <a:xfrm>
            <a:off x="1676400" y="1573318"/>
            <a:ext cx="9829800" cy="4957011"/>
          </a:xfrm>
          <a:prstGeom prst="rect">
            <a:avLst/>
          </a:prstGeom>
          <a:noFill/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573008496"/>
              </p:ext>
            </p:extLst>
          </p:nvPr>
        </p:nvGraphicFramePr>
        <p:xfrm>
          <a:off x="1593852" y="177802"/>
          <a:ext cx="9785349" cy="123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Theme3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3" id="{C162447A-F105-4B51-8084-4624D9A8284A}" vid="{B5F523C6-6341-42F0-8792-E67305D869B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Theme3</Template>
  <TotalTime>3736</TotalTime>
  <Words>439</Words>
  <Application>Microsoft Macintosh PowerPoint</Application>
  <PresentationFormat>Widescreen</PresentationFormat>
  <Paragraphs>135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Book Antiqua</vt:lpstr>
      <vt:lpstr>Calibri</vt:lpstr>
      <vt:lpstr>Euphemia</vt:lpstr>
      <vt:lpstr>Gill Sans MT</vt:lpstr>
      <vt:lpstr>Theme3</vt:lpstr>
      <vt:lpstr>Introduction to  Child &amp; Adolescent Psychiatry</vt:lpstr>
      <vt:lpstr>Child &amp; Adolescent Psychiatry</vt:lpstr>
      <vt:lpstr>Child &amp; Youth Mental Health Services  in Sri Lanka</vt:lpstr>
      <vt:lpstr>Prevalence of common mental disorders in  Children &amp; Youth</vt:lpstr>
      <vt:lpstr>Burden of CYMH</vt:lpstr>
      <vt:lpstr>Brain: Cognitive development </vt:lpstr>
      <vt:lpstr>One billion neurons </vt:lpstr>
      <vt:lpstr>Complex single transduction using multiple neurotransmitters</vt:lpstr>
      <vt:lpstr>PowerPoint Presentation</vt:lpstr>
      <vt:lpstr>PowerPoint Presentation</vt:lpstr>
      <vt:lpstr>Pre-frontal cortex  </vt:lpstr>
      <vt:lpstr>Limbic System (striatum)</vt:lpstr>
      <vt:lpstr>Addictions! </vt:lpstr>
      <vt:lpstr>Urges!</vt:lpstr>
      <vt:lpstr>PowerPoint Presentation</vt:lpstr>
      <vt:lpstr>Transition of Cognitive Control </vt:lpstr>
      <vt:lpstr>Behaviour pattern related to cerebral maturation </vt:lpstr>
      <vt:lpstr>Assessment </vt:lpstr>
      <vt:lpstr>Assessment of clients</vt:lpstr>
      <vt:lpstr>Diagnostic criteria </vt:lpstr>
      <vt:lpstr>Mental Disorders in Children &amp; Youth </vt:lpstr>
      <vt:lpstr>Mental Disorders in Children &amp; Youth</vt:lpstr>
      <vt:lpstr>Neurodevelopmental disorders</vt:lpstr>
      <vt:lpstr>Neurodevelopmental disorders</vt:lpstr>
      <vt:lpstr>Autism Spectrum Disorder (ASD)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Layani</dc:creator>
  <cp:lastModifiedBy>Asiri Rodrigo</cp:lastModifiedBy>
  <cp:revision>605</cp:revision>
  <dcterms:created xsi:type="dcterms:W3CDTF">2006-08-16T00:00:00Z</dcterms:created>
  <dcterms:modified xsi:type="dcterms:W3CDTF">2018-08-06T09:11:22Z</dcterms:modified>
</cp:coreProperties>
</file>

<file path=docProps/thumbnail.jpeg>
</file>